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6791" autoAdjust="0"/>
  </p:normalViewPr>
  <p:slideViewPr>
    <p:cSldViewPr snapToGrid="0">
      <p:cViewPr>
        <p:scale>
          <a:sx n="70" d="100"/>
          <a:sy n="70" d="100"/>
        </p:scale>
        <p:origin x="669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1/31/2019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/>
              <a:t>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dropped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was GIT </a:t>
            </a:r>
            <a:r>
              <a:rPr lang="de-DE" dirty="0" err="1" smtClean="0"/>
              <a:t>used</a:t>
            </a:r>
            <a:r>
              <a:rPr lang="de-DE" dirty="0" smtClean="0"/>
              <a:t>? Was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?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</Words>
  <Application>Microsoft Office PowerPoint</Application>
  <PresentationFormat>Breitbild</PresentationFormat>
  <Paragraphs>26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What was implemented?</vt:lpstr>
      <vt:lpstr>Time schedule</vt:lpstr>
      <vt:lpstr>Delays</vt:lpstr>
      <vt:lpstr>Problems</vt:lpstr>
      <vt:lpstr>Changes of the design</vt:lpstr>
      <vt:lpstr>Statistics</vt:lpstr>
      <vt:lpstr>Development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182</cp:revision>
  <dcterms:created xsi:type="dcterms:W3CDTF">2018-11-20T11:53:56Z</dcterms:created>
  <dcterms:modified xsi:type="dcterms:W3CDTF">2019-01-31T18:01:32Z</dcterms:modified>
</cp:coreProperties>
</file>