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76" r:id="rId2"/>
    <p:sldId id="281" r:id="rId3"/>
    <p:sldId id="288" r:id="rId4"/>
    <p:sldId id="277" r:id="rId5"/>
    <p:sldId id="284" r:id="rId6"/>
    <p:sldId id="278" r:id="rId7"/>
    <p:sldId id="280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66045" autoAdjust="0"/>
  </p:normalViewPr>
  <p:slideViewPr>
    <p:cSldViewPr snapToGrid="0">
      <p:cViewPr>
        <p:scale>
          <a:sx n="77" d="100"/>
          <a:sy n="77" d="100"/>
        </p:scale>
        <p:origin x="408" y="-219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</a:t>
            </a:r>
            <a:r>
              <a:rPr lang="en-GB" u="sng" dirty="0" smtClean="0"/>
              <a:t>changed the command interface to an abstract class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</a:t>
            </a:r>
            <a:r>
              <a:rPr lang="en-GB" u="sng" dirty="0" smtClean="0"/>
              <a:t>let out the possibility to select a density</a:t>
            </a:r>
            <a:r>
              <a:rPr lang="en-GB" dirty="0" smtClean="0"/>
              <a:t>: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fetched and cut matrices from Suite Sparse have the wanted density</a:t>
            </a:r>
            <a:endParaRPr lang="en-GB" dirty="0" smtClean="0"/>
          </a:p>
          <a:p>
            <a:r>
              <a:rPr lang="en-US" dirty="0" smtClean="0"/>
              <a:t>-</a:t>
            </a:r>
            <a:r>
              <a:rPr lang="en-US" u="sng" dirty="0" smtClean="0"/>
              <a:t>added a help command: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u="sng" dirty="0" smtClean="0"/>
              <a:t>added a </a:t>
            </a:r>
            <a:r>
              <a:rPr lang="en-US" u="sng" dirty="0" err="1" smtClean="0"/>
              <a:t>Ssget</a:t>
            </a:r>
            <a:r>
              <a:rPr lang="en-US" u="sng" dirty="0" smtClean="0"/>
              <a:t> command: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square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u="sng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</a:t>
            </a:r>
            <a:r>
              <a:rPr lang="de-DE" u="sng" dirty="0" err="1" smtClean="0"/>
              <a:t>didn‘t</a:t>
            </a:r>
            <a:r>
              <a:rPr lang="de-DE" u="sng" dirty="0" smtClean="0"/>
              <a:t> </a:t>
            </a:r>
            <a:r>
              <a:rPr lang="de-DE" u="sng" dirty="0" err="1" smtClean="0"/>
              <a:t>implemented</a:t>
            </a:r>
            <a:r>
              <a:rPr lang="de-DE" u="sng" dirty="0" smtClean="0"/>
              <a:t> a </a:t>
            </a:r>
            <a:r>
              <a:rPr lang="de-DE" u="sng" dirty="0" err="1" smtClean="0"/>
              <a:t>matrix</a:t>
            </a:r>
            <a:r>
              <a:rPr lang="de-DE" u="sng" dirty="0" smtClean="0"/>
              <a:t> </a:t>
            </a:r>
            <a:r>
              <a:rPr lang="de-DE" u="sng" dirty="0" err="1" smtClean="0"/>
              <a:t>class</a:t>
            </a:r>
            <a:r>
              <a:rPr lang="de-DE" u="sng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smtClean="0"/>
              <a:t>on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-</a:t>
            </a:r>
            <a:r>
              <a:rPr lang="de-DE" b="1" u="sng" baseline="0" dirty="0" err="1" smtClean="0"/>
              <a:t>renamed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validator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RegularityCalculator</a:t>
            </a:r>
            <a:endParaRPr lang="de-DE" u="sng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</a:t>
            </a:r>
            <a:r>
              <a:rPr lang="de-DE" u="sng" baseline="0" dirty="0" smtClean="0"/>
              <a:t>cross-</a:t>
            </a:r>
            <a:r>
              <a:rPr lang="de-DE" u="sng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</a:t>
            </a:r>
            <a:r>
              <a:rPr lang="de-DE" b="0" u="sng" dirty="0" smtClean="0"/>
              <a:t>Just </a:t>
            </a:r>
            <a:r>
              <a:rPr lang="de-DE" b="0" u="sng" dirty="0" err="1" smtClean="0"/>
              <a:t>fetch</a:t>
            </a:r>
            <a:r>
              <a:rPr lang="de-DE" b="0" u="sng" dirty="0" smtClean="0"/>
              <a:t>/</a:t>
            </a:r>
            <a:r>
              <a:rPr lang="de-DE" b="0" u="sng" dirty="0" err="1" smtClean="0"/>
              <a:t>cut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same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u="sng" dirty="0" smtClean="0"/>
              <a:t>Just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four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 smtClean="0"/>
              <a:t>Merging</a:t>
            </a:r>
            <a:r>
              <a:rPr lang="de-DE" u="sng" baseline="0" dirty="0" smtClean="0"/>
              <a:t>: </a:t>
            </a:r>
            <a:r>
              <a:rPr lang="de-DE" u="none" baseline="0" dirty="0" err="1" smtClean="0"/>
              <a:t>branch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need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be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up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date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de-DE" u="none" baseline="0" dirty="0" smtClean="0"/>
              <a:t> pull </a:t>
            </a:r>
            <a:r>
              <a:rPr lang="de-DE" u="none" baseline="0" dirty="0" err="1" smtClean="0"/>
              <a:t>request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suggest changes</a:t>
            </a:r>
          </a:p>
          <a:p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Travis(</a:t>
            </a:r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succesful</a:t>
            </a:r>
            <a:endParaRPr lang="de-DE" sz="1200" b="1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readable and complex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shows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we hadn’t time to clean up some code passages (like labeller)</a:t>
            </a:r>
            <a:endParaRPr lang="en-US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3" y="444322"/>
            <a:ext cx="7969213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049" y="194687"/>
            <a:ext cx="8596668" cy="734461"/>
          </a:xfrm>
        </p:spPr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9" y="1075729"/>
            <a:ext cx="8688953" cy="50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049" y="194687"/>
            <a:ext cx="8596668" cy="734461"/>
          </a:xfrm>
        </p:spPr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9" y="2050985"/>
            <a:ext cx="7954604" cy="28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6860" y="18620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200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GIT:</a:t>
            </a:r>
          </a:p>
          <a:p>
            <a:pPr lvl="1"/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was </a:t>
            </a:r>
            <a:r>
              <a:rPr lang="de-DE" dirty="0" err="1" smtClean="0"/>
              <a:t>destricted</a:t>
            </a:r>
            <a:endParaRPr lang="de-DE" dirty="0" smtClean="0"/>
          </a:p>
          <a:p>
            <a:pPr lvl="2"/>
            <a:r>
              <a:rPr lang="de-DE" dirty="0" smtClean="0"/>
              <a:t>Create a pull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</a:p>
          <a:p>
            <a:pPr lvl="2"/>
            <a:r>
              <a:rPr lang="en-US" dirty="0" smtClean="0"/>
              <a:t>Colleagues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en-US" dirty="0"/>
          </a:p>
          <a:p>
            <a:pPr lvl="1"/>
            <a:r>
              <a:rPr lang="de-DE" dirty="0" smtClean="0"/>
              <a:t>Travis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CodeClimate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558</Words>
  <Application>Microsoft Office PowerPoint</Application>
  <PresentationFormat>Breitbild</PresentationFormat>
  <Paragraphs>84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Changes of the design</vt:lpstr>
      <vt:lpstr>Changes of the design</vt:lpstr>
      <vt:lpstr>What was implemented?</vt:lpstr>
      <vt:lpstr>What was implemented?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216</cp:revision>
  <dcterms:created xsi:type="dcterms:W3CDTF">2018-11-20T11:53:56Z</dcterms:created>
  <dcterms:modified xsi:type="dcterms:W3CDTF">2019-02-06T11:14:50Z</dcterms:modified>
</cp:coreProperties>
</file>