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8E0B-10FE-4512-B3C4-8D9081131403}" v="64" dt="2019-03-19T07:42:1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231" autoAdjust="0"/>
  </p:normalViewPr>
  <p:slideViewPr>
    <p:cSldViewPr snapToGrid="0">
      <p:cViewPr>
        <p:scale>
          <a:sx n="63" d="100"/>
          <a:sy n="63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8C95A70-A27E-4C76-A67B-66C0AAFD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6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B444ABB9-1517-4F04-987E-54B48BE3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20B01D-D3EF-4FA3-B1EA-F905C2A00913}"/>
              </a:ext>
            </a:extLst>
          </p:cNvPr>
          <p:cNvSpPr txBox="1"/>
          <p:nvPr/>
        </p:nvSpPr>
        <p:spPr>
          <a:xfrm rot="-534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Solver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995E77C-BBAE-4DF9-AFBF-EF05A230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A71C770-25D5-4423-9C32-B4350BC53BFC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4229CE6B-5D73-499B-8A0B-CB50A6B6C10A}"/>
              </a:ext>
            </a:extLst>
          </p:cNvPr>
          <p:cNvSpPr/>
          <p:nvPr/>
        </p:nvSpPr>
        <p:spPr>
          <a:xfrm>
            <a:off x="7073265" y="3354324"/>
            <a:ext cx="731520" cy="1216152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48" y="250824"/>
            <a:ext cx="2743200" cy="6277513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57A49D15-9434-442A-B0C2-94994531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4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C9F92556-8E50-460F-AAD7-75643903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909133-6126-4757-82ED-11A5ADB7B609}"/>
              </a:ext>
            </a:extLst>
          </p:cNvPr>
          <p:cNvSpPr txBox="1"/>
          <p:nvPr/>
        </p:nvSpPr>
        <p:spPr>
          <a:xfrm rot="1626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  <p:pic>
        <p:nvPicPr>
          <p:cNvPr id="13" name="Grafik 4" descr="Ein Bild, das Briefpapier enthält.&#10;&#10;Mit hoher Zuverlässigkeit generierte Beschreibung">
            <a:extLst>
              <a:ext uri="{FF2B5EF4-FFF2-40B4-BE49-F238E27FC236}">
                <a16:creationId xmlns:a16="http://schemas.microsoft.com/office/drawing/2014/main" id="{CD2E69F9-1AD1-4A30-98E0-B94CC9B4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00ADBD7-867B-48D0-A634-B601F981E946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52826443-F1C2-49AD-80E1-5ED7E661FA64}"/>
              </a:ext>
            </a:extLst>
          </p:cNvPr>
          <p:cNvSpPr/>
          <p:nvPr/>
        </p:nvSpPr>
        <p:spPr>
          <a:xfrm>
            <a:off x="6978396" y="3729609"/>
            <a:ext cx="30213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2E1BFD-D149-44AA-BAF8-09B545DB18CF}"/>
              </a:ext>
            </a:extLst>
          </p:cNvPr>
          <p:cNvSpPr txBox="1"/>
          <p:nvPr/>
        </p:nvSpPr>
        <p:spPr>
          <a:xfrm>
            <a:off x="7200900" y="3800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</a:t>
            </a:r>
            <a:r>
              <a:rPr lang="de-DE" dirty="0" err="1">
                <a:cs typeface="Calibri"/>
              </a:rPr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Prospect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Prospect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54</cp:revision>
  <dcterms:created xsi:type="dcterms:W3CDTF">2019-03-18T08:32:20Z</dcterms:created>
  <dcterms:modified xsi:type="dcterms:W3CDTF">2019-03-19T07:52:37Z</dcterms:modified>
</cp:coreProperties>
</file>