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316" r:id="rId15"/>
    <p:sldId id="262" r:id="rId16"/>
    <p:sldId id="263" r:id="rId17"/>
    <p:sldId id="315" r:id="rId18"/>
    <p:sldId id="296" r:id="rId19"/>
    <p:sldId id="293" r:id="rId20"/>
    <p:sldId id="292" r:id="rId21"/>
    <p:sldId id="310" r:id="rId22"/>
    <p:sldId id="312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8E0B-10FE-4512-B3C4-8D9081131403}" v="64" dt="2019-03-19T07:42:1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231" autoAdjust="0"/>
  </p:normalViewPr>
  <p:slideViewPr>
    <p:cSldViewPr snapToGrid="0">
      <p:cViewPr varScale="1">
        <p:scale>
          <a:sx n="75" d="100"/>
          <a:sy n="75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 dirty="0" err="1"/>
            <a:t>Object</a:t>
          </a:r>
          <a:r>
            <a:rPr lang="de-DE" dirty="0"/>
            <a:t> </a:t>
          </a:r>
          <a:r>
            <a:rPr lang="de-DE" dirty="0" err="1"/>
            <a:t>orientation</a:t>
          </a:r>
          <a:r>
            <a:rPr lang="de-DE" dirty="0"/>
            <a:t> was </a:t>
          </a:r>
          <a:r>
            <a:rPr lang="de-DE" dirty="0" err="1"/>
            <a:t>difficult</a:t>
          </a:r>
          <a:endParaRPr lang="en-US" dirty="0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ad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fwärtstrend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Object</a:t>
          </a:r>
          <a:r>
            <a:rPr lang="de-DE" sz="1900" kern="1200" dirty="0"/>
            <a:t> </a:t>
          </a:r>
          <a:r>
            <a:rPr lang="de-DE" sz="1900" kern="1200" dirty="0" err="1"/>
            <a:t>orientation</a:t>
          </a:r>
          <a:r>
            <a:rPr lang="de-DE" sz="1900" kern="1200" dirty="0"/>
            <a:t> was </a:t>
          </a:r>
          <a:r>
            <a:rPr lang="de-DE" sz="1900" kern="1200" dirty="0" err="1"/>
            <a:t>difficult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others= config and build-setup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Overall. 900 commits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rate increased in January -&gt; start of the implementation phase and quality assurance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0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Preconditioner</a:t>
            </a:r>
            <a:r>
              <a:rPr lang="de-DE" dirty="0"/>
              <a:t>/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seperate</a:t>
            </a:r>
            <a:r>
              <a:rPr lang="en-GB" dirty="0"/>
              <a:t> neural networks for each size -&gt; make training independent from matrix size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BD00EE-79EE-4589-8197-1CBA7311A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3" y="1825625"/>
            <a:ext cx="5649662" cy="42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8C95A70-A27E-4C76-A67B-66C0AAFD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6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B444ABB9-1517-4F04-987E-54B48BE3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720B01D-D3EF-4FA3-B1EA-F905C2A00913}"/>
              </a:ext>
            </a:extLst>
          </p:cNvPr>
          <p:cNvSpPr txBox="1"/>
          <p:nvPr/>
        </p:nvSpPr>
        <p:spPr>
          <a:xfrm rot="-534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Solver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8995E77C-BBAE-4DF9-AFBF-EF05A230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A71C770-25D5-4423-9C32-B4350BC53BFC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gekrümmt 10">
            <a:extLst>
              <a:ext uri="{FF2B5EF4-FFF2-40B4-BE49-F238E27FC236}">
                <a16:creationId xmlns:a16="http://schemas.microsoft.com/office/drawing/2014/main" id="{4229CE6B-5D73-499B-8A0B-CB50A6B6C10A}"/>
              </a:ext>
            </a:extLst>
          </p:cNvPr>
          <p:cNvSpPr/>
          <p:nvPr/>
        </p:nvSpPr>
        <p:spPr>
          <a:xfrm>
            <a:off x="7073265" y="3354324"/>
            <a:ext cx="731520" cy="1216152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48" y="250824"/>
            <a:ext cx="2743200" cy="6277513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57A49D15-9434-442A-B0C2-94994531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4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C9F92556-8E50-460F-AAD7-75643903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3909133-6126-4757-82ED-11A5ADB7B609}"/>
              </a:ext>
            </a:extLst>
          </p:cNvPr>
          <p:cNvSpPr txBox="1"/>
          <p:nvPr/>
        </p:nvSpPr>
        <p:spPr>
          <a:xfrm rot="1626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Calibri"/>
            </a:endParaRPr>
          </a:p>
        </p:txBody>
      </p:sp>
      <p:pic>
        <p:nvPicPr>
          <p:cNvPr id="13" name="Grafik 4" descr="Ein Bild, das Briefpapier enthält.&#10;&#10;Mit hoher Zuverlässigkeit generierte Beschreibung">
            <a:extLst>
              <a:ext uri="{FF2B5EF4-FFF2-40B4-BE49-F238E27FC236}">
                <a16:creationId xmlns:a16="http://schemas.microsoft.com/office/drawing/2014/main" id="{CD2E69F9-1AD1-4A30-98E0-B94CC9B4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00ADBD7-867B-48D0-A634-B601F981E946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52826443-F1C2-49AD-80E1-5ED7E661FA64}"/>
              </a:ext>
            </a:extLst>
          </p:cNvPr>
          <p:cNvSpPr/>
          <p:nvPr/>
        </p:nvSpPr>
        <p:spPr>
          <a:xfrm>
            <a:off x="6978396" y="3729609"/>
            <a:ext cx="302133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E2E1BFD-D149-44AA-BAF8-09B545DB18CF}"/>
              </a:ext>
            </a:extLst>
          </p:cNvPr>
          <p:cNvSpPr txBox="1"/>
          <p:nvPr/>
        </p:nvSpPr>
        <p:spPr>
          <a:xfrm>
            <a:off x="7200900" y="3800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</a:t>
            </a:r>
            <a:r>
              <a:rPr lang="de-DE" dirty="0" err="1">
                <a:cs typeface="Calibri"/>
              </a:rPr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02E123-3E18-4172-AD32-5A4D315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420" y="6424612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41A628-8123-4CC8-ACED-5B66640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C0E2C2-EF36-4D08-AE0F-2286F3CED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r="26333"/>
          <a:stretch/>
        </p:blipFill>
        <p:spPr>
          <a:xfrm>
            <a:off x="5902960" y="0"/>
            <a:ext cx="578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14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2500</a:t>
            </a:r>
          </a:p>
          <a:p>
            <a:r>
              <a:rPr lang="de-DE" dirty="0"/>
              <a:t>C++ code: 200</a:t>
            </a:r>
          </a:p>
          <a:p>
            <a:r>
              <a:rPr lang="en-US" dirty="0"/>
              <a:t>others: 200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de-DE" dirty="0"/>
          </a:p>
          <a:p>
            <a:r>
              <a:rPr lang="de-DE" dirty="0"/>
              <a:t>Training </a:t>
            </a:r>
            <a:r>
              <a:rPr lang="de-DE" dirty="0" err="1"/>
              <a:t>accuracy</a:t>
            </a:r>
            <a:r>
              <a:rPr lang="de-DE" dirty="0"/>
              <a:t>: 60% 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20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Prospect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2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Breitbild</PresentationFormat>
  <Paragraphs>142</Paragraphs>
  <Slides>23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Labeling module</vt:lpstr>
      <vt:lpstr>Training module</vt:lpstr>
      <vt:lpstr>Classifier</vt:lpstr>
      <vt:lpstr>PowerPoint-Präsentation</vt:lpstr>
      <vt:lpstr>Continuous integration</vt:lpstr>
      <vt:lpstr>Challenges</vt:lpstr>
      <vt:lpstr>Statistics</vt:lpstr>
      <vt:lpstr>Commits</vt:lpstr>
      <vt:lpstr>Prospect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Dennis Grötzinger</cp:lastModifiedBy>
  <cp:revision>57</cp:revision>
  <dcterms:created xsi:type="dcterms:W3CDTF">2019-03-18T08:32:20Z</dcterms:created>
  <dcterms:modified xsi:type="dcterms:W3CDTF">2019-03-19T08:30:03Z</dcterms:modified>
</cp:coreProperties>
</file>