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76" r:id="rId2"/>
    <p:sldId id="283" r:id="rId3"/>
    <p:sldId id="285" r:id="rId4"/>
    <p:sldId id="293" r:id="rId5"/>
    <p:sldId id="284" r:id="rId6"/>
    <p:sldId id="291" r:id="rId7"/>
    <p:sldId id="289" r:id="rId8"/>
    <p:sldId id="286" r:id="rId9"/>
    <p:sldId id="295" r:id="rId10"/>
    <p:sldId id="282" r:id="rId11"/>
    <p:sldId id="292" r:id="rId12"/>
    <p:sldId id="287" r:id="rId13"/>
    <p:sldId id="288" r:id="rId14"/>
    <p:sldId id="29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5373" autoAdjust="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93F3-7A83-4EF4-8AF1-A21F4B241154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3334" y="295275"/>
            <a:ext cx="3830372" cy="740569"/>
          </a:xfrm>
        </p:spPr>
        <p:txBody>
          <a:bodyPr/>
          <a:lstStyle/>
          <a:p>
            <a:pPr algn="ctr"/>
            <a:r>
              <a:rPr lang="de-DE" dirty="0" err="1"/>
              <a:t>Labeling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8" y="1098002"/>
            <a:ext cx="7625502" cy="55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" y="439536"/>
            <a:ext cx="9039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2" y="373857"/>
            <a:ext cx="3473185" cy="719138"/>
          </a:xfrm>
        </p:spPr>
        <p:txBody>
          <a:bodyPr/>
          <a:lstStyle/>
          <a:p>
            <a:pPr algn="ctr"/>
            <a:r>
              <a:rPr lang="de-DE" dirty="0"/>
              <a:t>Training Module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" y="1602580"/>
            <a:ext cx="8681151" cy="39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3327" y="252413"/>
            <a:ext cx="3437466" cy="740569"/>
          </a:xfrm>
        </p:spPr>
        <p:txBody>
          <a:bodyPr/>
          <a:lstStyle/>
          <a:p>
            <a:r>
              <a:rPr lang="de-DE" dirty="0" err="1"/>
              <a:t>Classify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4" y="1266736"/>
            <a:ext cx="9116852" cy="42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59875"/>
            <a:ext cx="6634335" cy="65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9" y="0"/>
            <a:ext cx="8542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9034" y="102393"/>
            <a:ext cx="4973372" cy="56911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72" y="852264"/>
            <a:ext cx="5129322" cy="60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63409" y="409575"/>
            <a:ext cx="2901685" cy="711994"/>
          </a:xfrm>
        </p:spPr>
        <p:txBody>
          <a:bodyPr/>
          <a:lstStyle/>
          <a:p>
            <a:pPr algn="ctr"/>
            <a:r>
              <a:rPr lang="de-DE" dirty="0"/>
              <a:t>View Module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C17CED-B2F8-4544-BC34-F8220E350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3" y="1514475"/>
            <a:ext cx="7686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EBB940-3826-4FD6-89F4-434F64B5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66" y="1426482"/>
            <a:ext cx="6867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6166" y="431007"/>
            <a:ext cx="4158985" cy="640556"/>
          </a:xfrm>
        </p:spPr>
        <p:txBody>
          <a:bodyPr/>
          <a:lstStyle/>
          <a:p>
            <a:pPr algn="ctr"/>
            <a:r>
              <a:rPr lang="de-DE" dirty="0"/>
              <a:t>Controller Module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9E7B1B-9464-477C-8BE1-D861DFB2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9" y="1122759"/>
            <a:ext cx="9042891" cy="46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8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B59DA5-BC0A-4F06-BD6D-A8DEE387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6" y="159656"/>
            <a:ext cx="8971727" cy="62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2003" y="295275"/>
            <a:ext cx="3037416" cy="740569"/>
          </a:xfrm>
        </p:spPr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classes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578768"/>
            <a:ext cx="670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3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3" y="402431"/>
            <a:ext cx="3794654" cy="654844"/>
          </a:xfrm>
        </p:spPr>
        <p:txBody>
          <a:bodyPr/>
          <a:lstStyle/>
          <a:p>
            <a:pPr algn="ctr"/>
            <a:r>
              <a:rPr lang="de-DE" dirty="0" err="1"/>
              <a:t>Collector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" y="1460907"/>
            <a:ext cx="9344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9" y="1418532"/>
            <a:ext cx="909854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51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</Words>
  <Application>Microsoft Office PowerPoint</Application>
  <PresentationFormat>Breitbild</PresentationFormat>
  <Paragraphs>12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Component Diagram</vt:lpstr>
      <vt:lpstr>View Module</vt:lpstr>
      <vt:lpstr>PowerPoint-Präsentation</vt:lpstr>
      <vt:lpstr>Controller Module</vt:lpstr>
      <vt:lpstr>PowerPoint-Präsentation</vt:lpstr>
      <vt:lpstr>Help classes</vt:lpstr>
      <vt:lpstr>Collector Module</vt:lpstr>
      <vt:lpstr>PowerPoint-Präsentation</vt:lpstr>
      <vt:lpstr>Labeling Module</vt:lpstr>
      <vt:lpstr>PowerPoint-Präsentation</vt:lpstr>
      <vt:lpstr>Training Module</vt:lpstr>
      <vt:lpstr>Classify Module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Simon Hanselmann</cp:lastModifiedBy>
  <cp:revision>172</cp:revision>
  <dcterms:created xsi:type="dcterms:W3CDTF">2018-11-20T11:53:56Z</dcterms:created>
  <dcterms:modified xsi:type="dcterms:W3CDTF">2018-12-18T11:19:12Z</dcterms:modified>
</cp:coreProperties>
</file>