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7"/>
  </p:notesMasterIdLst>
  <p:sldIdLst>
    <p:sldId id="276" r:id="rId2"/>
    <p:sldId id="283" r:id="rId3"/>
    <p:sldId id="285" r:id="rId4"/>
    <p:sldId id="293" r:id="rId5"/>
    <p:sldId id="284" r:id="rId6"/>
    <p:sldId id="291" r:id="rId7"/>
    <p:sldId id="289" r:id="rId8"/>
    <p:sldId id="286" r:id="rId9"/>
    <p:sldId id="295" r:id="rId10"/>
    <p:sldId id="282" r:id="rId11"/>
    <p:sldId id="292" r:id="rId12"/>
    <p:sldId id="287" r:id="rId13"/>
    <p:sldId id="288" r:id="rId14"/>
    <p:sldId id="294" r:id="rId15"/>
    <p:sldId id="29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5373" autoAdjust="0"/>
  </p:normalViewPr>
  <p:slideViewPr>
    <p:cSldViewPr snapToGrid="0">
      <p:cViewPr>
        <p:scale>
          <a:sx n="94" d="100"/>
          <a:sy n="94" d="100"/>
        </p:scale>
        <p:origin x="12" y="-171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56FDC-94AF-49C4-8CCE-372AB5BCFEE9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1A8A2-5E23-4C5A-A0E7-D0AE6A30F73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2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06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93F3-7A83-4EF4-8AF1-A21F4B241154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9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93F3-7A83-4EF4-8AF1-A21F4B241154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5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93F3-7A83-4EF4-8AF1-A21F4B241154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9648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93F3-7A83-4EF4-8AF1-A21F4B241154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54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93F3-7A83-4EF4-8AF1-A21F4B241154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5776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93F3-7A83-4EF4-8AF1-A21F4B241154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435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93F3-7A83-4EF4-8AF1-A21F4B241154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17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93F3-7A83-4EF4-8AF1-A21F4B241154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9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93F3-7A83-4EF4-8AF1-A21F4B241154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2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93F3-7A83-4EF4-8AF1-A21F4B241154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52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93F3-7A83-4EF4-8AF1-A21F4B241154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7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93F3-7A83-4EF4-8AF1-A21F4B241154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34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93F3-7A83-4EF4-8AF1-A21F4B241154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8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93F3-7A83-4EF4-8AF1-A21F4B241154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0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93F3-7A83-4EF4-8AF1-A21F4B241154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4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93F3-7A83-4EF4-8AF1-A21F4B241154}" type="datetimeFigureOut">
              <a:rPr lang="en-US" smtClean="0"/>
              <a:t>12/18/2018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1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E93F3-7A83-4EF4-8AF1-A21F4B241154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Numerical Linear Algebra meets Machine Learning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Fabian </a:t>
            </a:r>
            <a:r>
              <a:rPr lang="en-US" dirty="0" err="1" smtClean="0"/>
              <a:t>Koffer</a:t>
            </a:r>
            <a:r>
              <a:rPr lang="en-US" dirty="0" smtClean="0"/>
              <a:t>, Simon </a:t>
            </a:r>
            <a:r>
              <a:rPr lang="en-US" dirty="0" err="1" smtClean="0"/>
              <a:t>Hanselmann</a:t>
            </a:r>
            <a:r>
              <a:rPr lang="en-US" dirty="0" smtClean="0"/>
              <a:t>, </a:t>
            </a:r>
            <a:r>
              <a:rPr lang="en-US" dirty="0" err="1" smtClean="0"/>
              <a:t>Yannick</a:t>
            </a:r>
            <a:r>
              <a:rPr lang="en-US" dirty="0" smtClean="0"/>
              <a:t> Funk, </a:t>
            </a:r>
          </a:p>
          <a:p>
            <a:r>
              <a:rPr lang="en-US" dirty="0" smtClean="0"/>
              <a:t>Dennis </a:t>
            </a:r>
            <a:r>
              <a:rPr lang="en-US" dirty="0"/>
              <a:t>Leon </a:t>
            </a:r>
            <a:r>
              <a:rPr lang="en-US" dirty="0" err="1" smtClean="0"/>
              <a:t>Grötzinger</a:t>
            </a:r>
            <a:r>
              <a:rPr lang="en-US" dirty="0" smtClean="0"/>
              <a:t>, Anna Ricker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1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63334" y="295275"/>
            <a:ext cx="3830372" cy="740569"/>
          </a:xfrm>
        </p:spPr>
        <p:txBody>
          <a:bodyPr/>
          <a:lstStyle/>
          <a:p>
            <a:pPr algn="ctr"/>
            <a:r>
              <a:rPr lang="de-DE" dirty="0" err="1" smtClean="0"/>
              <a:t>Labeling</a:t>
            </a:r>
            <a:r>
              <a:rPr lang="de-DE" dirty="0" smtClean="0"/>
              <a:t> Module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28" y="1098002"/>
            <a:ext cx="7625502" cy="555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19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7" y="439536"/>
            <a:ext cx="903922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3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99052" y="373857"/>
            <a:ext cx="3473185" cy="719138"/>
          </a:xfrm>
        </p:spPr>
        <p:txBody>
          <a:bodyPr/>
          <a:lstStyle/>
          <a:p>
            <a:pPr algn="ctr"/>
            <a:r>
              <a:rPr lang="de-DE" dirty="0" smtClean="0"/>
              <a:t>Training Module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4" y="1602580"/>
            <a:ext cx="8681151" cy="391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1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13327" y="252413"/>
            <a:ext cx="3437466" cy="740569"/>
          </a:xfrm>
        </p:spPr>
        <p:txBody>
          <a:bodyPr/>
          <a:lstStyle/>
          <a:p>
            <a:r>
              <a:rPr lang="de-DE" dirty="0" err="1" smtClean="0"/>
              <a:t>Classify</a:t>
            </a:r>
            <a:r>
              <a:rPr lang="de-DE" dirty="0" smtClean="0"/>
              <a:t> Module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84" y="1266736"/>
            <a:ext cx="9116852" cy="421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30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412" y="159875"/>
            <a:ext cx="6634335" cy="656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13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69" y="0"/>
            <a:ext cx="85422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38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49034" y="102393"/>
            <a:ext cx="4973372" cy="569119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Diagram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872" y="852264"/>
            <a:ext cx="5129322" cy="600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12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63409" y="409575"/>
            <a:ext cx="2901685" cy="711994"/>
          </a:xfrm>
        </p:spPr>
        <p:txBody>
          <a:bodyPr/>
          <a:lstStyle/>
          <a:p>
            <a:pPr algn="ctr"/>
            <a:r>
              <a:rPr lang="de-DE" dirty="0" smtClean="0"/>
              <a:t>View Module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49" y="1392574"/>
            <a:ext cx="8367361" cy="517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58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6" y="530991"/>
            <a:ext cx="8388147" cy="528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6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46166" y="431007"/>
            <a:ext cx="4158985" cy="640556"/>
          </a:xfrm>
        </p:spPr>
        <p:txBody>
          <a:bodyPr/>
          <a:lstStyle/>
          <a:p>
            <a:pPr algn="ctr"/>
            <a:r>
              <a:rPr lang="de-DE" dirty="0" smtClean="0"/>
              <a:t>Controller Module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62" y="1283517"/>
            <a:ext cx="8864845" cy="452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83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0" y="394281"/>
            <a:ext cx="9095570" cy="637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02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42003" y="295275"/>
            <a:ext cx="3037416" cy="740569"/>
          </a:xfrm>
        </p:spPr>
        <p:txBody>
          <a:bodyPr/>
          <a:lstStyle/>
          <a:p>
            <a:r>
              <a:rPr lang="de-DE" dirty="0" smtClean="0"/>
              <a:t>Help </a:t>
            </a:r>
            <a:r>
              <a:rPr lang="de-DE" dirty="0" err="1" smtClean="0"/>
              <a:t>classes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1578768"/>
            <a:ext cx="67056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35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99053" y="402431"/>
            <a:ext cx="3794654" cy="654844"/>
          </a:xfrm>
        </p:spPr>
        <p:txBody>
          <a:bodyPr/>
          <a:lstStyle/>
          <a:p>
            <a:pPr algn="ctr"/>
            <a:r>
              <a:rPr lang="de-DE" dirty="0" err="1" smtClean="0"/>
              <a:t>Collector</a:t>
            </a:r>
            <a:r>
              <a:rPr lang="de-DE" dirty="0" smtClean="0"/>
              <a:t> Module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04" y="1460907"/>
            <a:ext cx="93440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91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49" y="1418532"/>
            <a:ext cx="9098541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513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38</Words>
  <Application>Microsoft Office PowerPoint</Application>
  <PresentationFormat>Breitbild</PresentationFormat>
  <Paragraphs>12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Facette</vt:lpstr>
      <vt:lpstr>Numerical Linear Algebra meets Machine Learning</vt:lpstr>
      <vt:lpstr>Component Diagram</vt:lpstr>
      <vt:lpstr>View Module</vt:lpstr>
      <vt:lpstr>PowerPoint-Präsentation</vt:lpstr>
      <vt:lpstr>Controller Module</vt:lpstr>
      <vt:lpstr>PowerPoint-Präsentation</vt:lpstr>
      <vt:lpstr>Help classes</vt:lpstr>
      <vt:lpstr>Collector Module</vt:lpstr>
      <vt:lpstr>PowerPoint-Präsentation</vt:lpstr>
      <vt:lpstr>Labeling Module</vt:lpstr>
      <vt:lpstr>PowerPoint-Präsentation</vt:lpstr>
      <vt:lpstr>Training Module</vt:lpstr>
      <vt:lpstr>Classify Module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Anna Ricker</dc:creator>
  <cp:lastModifiedBy>Anna Ricker</cp:lastModifiedBy>
  <cp:revision>170</cp:revision>
  <dcterms:created xsi:type="dcterms:W3CDTF">2018-11-20T11:53:56Z</dcterms:created>
  <dcterms:modified xsi:type="dcterms:W3CDTF">2018-12-18T10:59:09Z</dcterms:modified>
</cp:coreProperties>
</file>