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262" r:id="rId15"/>
    <p:sldId id="263" r:id="rId16"/>
    <p:sldId id="296" r:id="rId17"/>
    <p:sldId id="293" r:id="rId18"/>
    <p:sldId id="292" r:id="rId19"/>
    <p:sldId id="310" r:id="rId20"/>
    <p:sldId id="31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817" autoAdjust="0"/>
  </p:normalViewPr>
  <p:slideViewPr>
    <p:cSldViewPr snapToGrid="0">
      <p:cViewPr>
        <p:scale>
          <a:sx n="63" d="100"/>
          <a:sy n="63" d="100"/>
        </p:scale>
        <p:origin x="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/>
            <a:t>Object orientation was difficult</a:t>
          </a:r>
          <a:endParaRPr lang="en-US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Object orientation was difficult</a:t>
          </a:r>
          <a:endParaRPr lang="en-US" sz="1900" kern="120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others= config and build-setup files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7D8D97-B1F8-4CD6-B8EA-5CA564F5B994}"/>
              </a:ext>
            </a:extLst>
          </p:cNvPr>
          <p:cNvSpPr txBox="1"/>
          <p:nvPr/>
        </p:nvSpPr>
        <p:spPr>
          <a:xfrm>
            <a:off x="838200" y="1769661"/>
            <a:ext cx="1260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Keras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98" y="250824"/>
            <a:ext cx="2743200" cy="6277513"/>
          </a:xfrm>
        </p:spPr>
      </p:pic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150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2451</a:t>
            </a:r>
          </a:p>
          <a:p>
            <a:r>
              <a:rPr lang="de-DE" dirty="0"/>
              <a:t>C++ code: 209</a:t>
            </a:r>
          </a:p>
          <a:p>
            <a:r>
              <a:rPr lang="en-US" dirty="0"/>
              <a:t>others: 192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Outlook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402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Breitbild</PresentationFormat>
  <Paragraphs>123</Paragraphs>
  <Slides>21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Training module</vt:lpstr>
      <vt:lpstr>Classifier</vt:lpstr>
      <vt:lpstr>Continuous integration</vt:lpstr>
      <vt:lpstr>Challenges</vt:lpstr>
      <vt:lpstr>Statistics</vt:lpstr>
      <vt:lpstr>Commits</vt:lpstr>
      <vt:lpstr>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Anna Ricker</cp:lastModifiedBy>
  <cp:revision>15</cp:revision>
  <dcterms:created xsi:type="dcterms:W3CDTF">2019-03-18T08:32:20Z</dcterms:created>
  <dcterms:modified xsi:type="dcterms:W3CDTF">2019-03-18T17:31:57Z</dcterms:modified>
</cp:coreProperties>
</file>