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09" r:id="rId3"/>
    <p:sldId id="308" r:id="rId4"/>
    <p:sldId id="307" r:id="rId5"/>
    <p:sldId id="303" r:id="rId6"/>
    <p:sldId id="302" r:id="rId7"/>
    <p:sldId id="301" r:id="rId8"/>
    <p:sldId id="300" r:id="rId9"/>
    <p:sldId id="275" r:id="rId10"/>
    <p:sldId id="290" r:id="rId11"/>
    <p:sldId id="291" r:id="rId12"/>
    <p:sldId id="260" r:id="rId13"/>
    <p:sldId id="261" r:id="rId14"/>
    <p:sldId id="262" r:id="rId15"/>
    <p:sldId id="263" r:id="rId16"/>
    <p:sldId id="296" r:id="rId17"/>
    <p:sldId id="293" r:id="rId18"/>
    <p:sldId id="292" r:id="rId19"/>
    <p:sldId id="310" r:id="rId20"/>
    <p:sldId id="312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" initials="DG" lastIdx="1" clrIdx="0">
    <p:extLst>
      <p:ext uri="{19B8F6BF-5375-455C-9EA6-DF929625EA0E}">
        <p15:presenceInfo xmlns:p15="http://schemas.microsoft.com/office/powerpoint/2012/main" userId="7162790a852922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8E0B-10FE-4512-B3C4-8D9081131403}" v="64" dt="2019-03-19T07:42:1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231" autoAdjust="0"/>
  </p:normalViewPr>
  <p:slideViewPr>
    <p:cSldViewPr snapToGrid="0">
      <p:cViewPr>
        <p:scale>
          <a:sx n="63" d="100"/>
          <a:sy n="63" d="100"/>
        </p:scale>
        <p:origin x="8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301D9-4096-4F38-9408-90E95901419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8A7307-2E08-40A0-929D-0463CF4DC135}">
      <dgm:prSet/>
      <dgm:spPr/>
      <dgm:t>
        <a:bodyPr/>
        <a:lstStyle/>
        <a:p>
          <a:r>
            <a:rPr lang="de-DE"/>
            <a:t>Integrating C++ in python</a:t>
          </a:r>
          <a:endParaRPr lang="en-US"/>
        </a:p>
      </dgm:t>
    </dgm:pt>
    <dgm:pt modelId="{C0CC15F6-0557-4F5B-A041-D3F57BE2A55F}" type="parTrans" cxnId="{033A733B-B28D-4D1D-AB33-6376557320EF}">
      <dgm:prSet/>
      <dgm:spPr/>
      <dgm:t>
        <a:bodyPr/>
        <a:lstStyle/>
        <a:p>
          <a:endParaRPr lang="en-US"/>
        </a:p>
      </dgm:t>
    </dgm:pt>
    <dgm:pt modelId="{45F61631-F8B1-4144-95A2-81F0B09E9C48}" type="sibTrans" cxnId="{033A733B-B28D-4D1D-AB33-6376557320EF}">
      <dgm:prSet/>
      <dgm:spPr/>
      <dgm:t>
        <a:bodyPr/>
        <a:lstStyle/>
        <a:p>
          <a:endParaRPr lang="en-US"/>
        </a:p>
      </dgm:t>
    </dgm:pt>
    <dgm:pt modelId="{C169AB63-3264-489F-B419-BBF8D8D223C8}">
      <dgm:prSet/>
      <dgm:spPr/>
      <dgm:t>
        <a:bodyPr/>
        <a:lstStyle/>
        <a:p>
          <a:r>
            <a:rPr lang="de-DE"/>
            <a:t>Ginkgo</a:t>
          </a:r>
          <a:endParaRPr lang="en-US"/>
        </a:p>
      </dgm:t>
    </dgm:pt>
    <dgm:pt modelId="{6E46EC7F-6CE4-43E9-8646-CD3A128903F8}" type="parTrans" cxnId="{AC5CB801-1F4B-4A90-9470-AF67CF35061B}">
      <dgm:prSet/>
      <dgm:spPr/>
      <dgm:t>
        <a:bodyPr/>
        <a:lstStyle/>
        <a:p>
          <a:endParaRPr lang="en-US"/>
        </a:p>
      </dgm:t>
    </dgm:pt>
    <dgm:pt modelId="{70DE2D57-5998-4E25-8676-B30484C8B674}" type="sibTrans" cxnId="{AC5CB801-1F4B-4A90-9470-AF67CF35061B}">
      <dgm:prSet/>
      <dgm:spPr/>
      <dgm:t>
        <a:bodyPr/>
        <a:lstStyle/>
        <a:p>
          <a:endParaRPr lang="en-US"/>
        </a:p>
      </dgm:t>
    </dgm:pt>
    <dgm:pt modelId="{9D206DD6-67AF-4D06-A6B7-201FC99EF3F6}">
      <dgm:prSet/>
      <dgm:spPr/>
      <dgm:t>
        <a:bodyPr/>
        <a:lstStyle/>
        <a:p>
          <a:r>
            <a:rPr lang="de-DE"/>
            <a:t>Waterfall model is difficult for scientific projects</a:t>
          </a:r>
          <a:endParaRPr lang="en-US"/>
        </a:p>
      </dgm:t>
    </dgm:pt>
    <dgm:pt modelId="{2F2075F5-08A6-4970-95EA-EFDB0D6C9543}" type="parTrans" cxnId="{5E3BC144-122E-4DDD-98ED-196E25727075}">
      <dgm:prSet/>
      <dgm:spPr/>
      <dgm:t>
        <a:bodyPr/>
        <a:lstStyle/>
        <a:p>
          <a:endParaRPr lang="en-US"/>
        </a:p>
      </dgm:t>
    </dgm:pt>
    <dgm:pt modelId="{2CCBB38C-9482-4CF0-9AEE-C938177CC34B}" type="sibTrans" cxnId="{5E3BC144-122E-4DDD-98ED-196E25727075}">
      <dgm:prSet/>
      <dgm:spPr/>
      <dgm:t>
        <a:bodyPr/>
        <a:lstStyle/>
        <a:p>
          <a:endParaRPr lang="en-US"/>
        </a:p>
      </dgm:t>
    </dgm:pt>
    <dgm:pt modelId="{B4FD3A71-7614-41A3-8AC8-B9A40D6B4692}">
      <dgm:prSet/>
      <dgm:spPr/>
      <dgm:t>
        <a:bodyPr/>
        <a:lstStyle/>
        <a:p>
          <a:r>
            <a:rPr lang="de-DE"/>
            <a:t>TDD does not work with NN</a:t>
          </a:r>
          <a:endParaRPr lang="en-US"/>
        </a:p>
      </dgm:t>
    </dgm:pt>
    <dgm:pt modelId="{D43CBB73-66A8-4D0C-84C7-FFC141EA0420}" type="parTrans" cxnId="{DFD26DB8-3000-4BDA-A7A3-9A770F6AC9E7}">
      <dgm:prSet/>
      <dgm:spPr/>
      <dgm:t>
        <a:bodyPr/>
        <a:lstStyle/>
        <a:p>
          <a:endParaRPr lang="en-US"/>
        </a:p>
      </dgm:t>
    </dgm:pt>
    <dgm:pt modelId="{D9841A20-DCF0-4F45-B109-09EFFE9FBF8C}" type="sibTrans" cxnId="{DFD26DB8-3000-4BDA-A7A3-9A770F6AC9E7}">
      <dgm:prSet/>
      <dgm:spPr/>
      <dgm:t>
        <a:bodyPr/>
        <a:lstStyle/>
        <a:p>
          <a:endParaRPr lang="en-US"/>
        </a:p>
      </dgm:t>
    </dgm:pt>
    <dgm:pt modelId="{38F685F1-4857-4CE8-99BF-D772572508DB}">
      <dgm:prSet/>
      <dgm:spPr/>
      <dgm:t>
        <a:bodyPr/>
        <a:lstStyle/>
        <a:p>
          <a:r>
            <a:rPr lang="de-DE" dirty="0" err="1"/>
            <a:t>Object</a:t>
          </a:r>
          <a:r>
            <a:rPr lang="de-DE" dirty="0"/>
            <a:t> </a:t>
          </a:r>
          <a:r>
            <a:rPr lang="de-DE" dirty="0" err="1"/>
            <a:t>orientation</a:t>
          </a:r>
          <a:r>
            <a:rPr lang="de-DE" dirty="0"/>
            <a:t> was </a:t>
          </a:r>
          <a:r>
            <a:rPr lang="de-DE" dirty="0" err="1"/>
            <a:t>difficult</a:t>
          </a:r>
          <a:endParaRPr lang="en-US" dirty="0"/>
        </a:p>
      </dgm:t>
    </dgm:pt>
    <dgm:pt modelId="{C62B53DF-2036-4CBF-80CE-3D2B00B2FF69}" type="parTrans" cxnId="{4EFBFB38-C7A6-43C9-9528-A5568AE1F7B8}">
      <dgm:prSet/>
      <dgm:spPr/>
      <dgm:t>
        <a:bodyPr/>
        <a:lstStyle/>
        <a:p>
          <a:endParaRPr lang="en-US"/>
        </a:p>
      </dgm:t>
    </dgm:pt>
    <dgm:pt modelId="{1314EBFF-D0E9-4797-A9D3-5814BC2899CC}" type="sibTrans" cxnId="{4EFBFB38-C7A6-43C9-9528-A5568AE1F7B8}">
      <dgm:prSet/>
      <dgm:spPr/>
      <dgm:t>
        <a:bodyPr/>
        <a:lstStyle/>
        <a:p>
          <a:endParaRPr lang="en-US"/>
        </a:p>
      </dgm:t>
    </dgm:pt>
    <dgm:pt modelId="{C2BA87FB-5C63-4905-BBE6-3733764B3F84}">
      <dgm:prSet/>
      <dgm:spPr/>
      <dgm:t>
        <a:bodyPr/>
        <a:lstStyle/>
        <a:p>
          <a:r>
            <a:rPr lang="de-DE"/>
            <a:t>Artificial generating of matrices</a:t>
          </a:r>
          <a:endParaRPr lang="en-US"/>
        </a:p>
      </dgm:t>
    </dgm:pt>
    <dgm:pt modelId="{BE5CE8FD-5693-4284-8C28-46D3D18037D4}" type="parTrans" cxnId="{9422366C-AD59-4B1F-AEF5-A5B35D61392F}">
      <dgm:prSet/>
      <dgm:spPr/>
      <dgm:t>
        <a:bodyPr/>
        <a:lstStyle/>
        <a:p>
          <a:endParaRPr lang="en-US"/>
        </a:p>
      </dgm:t>
    </dgm:pt>
    <dgm:pt modelId="{1FE91510-55EA-4FC5-948F-E64220EBCD31}" type="sibTrans" cxnId="{9422366C-AD59-4B1F-AEF5-A5B35D61392F}">
      <dgm:prSet/>
      <dgm:spPr/>
      <dgm:t>
        <a:bodyPr/>
        <a:lstStyle/>
        <a:p>
          <a:endParaRPr lang="en-US"/>
        </a:p>
      </dgm:t>
    </dgm:pt>
    <dgm:pt modelId="{29261603-0878-48BF-8A81-6D79EE766DCD}" type="pres">
      <dgm:prSet presAssocID="{C86301D9-4096-4F38-9408-90E95901419B}" presName="root" presStyleCnt="0">
        <dgm:presLayoutVars>
          <dgm:dir/>
          <dgm:resizeHandles val="exact"/>
        </dgm:presLayoutVars>
      </dgm:prSet>
      <dgm:spPr/>
    </dgm:pt>
    <dgm:pt modelId="{16D509FA-98B2-4F45-8F4E-0AD91FF1AFF2}" type="pres">
      <dgm:prSet presAssocID="{388A7307-2E08-40A0-929D-0463CF4DC135}" presName="compNode" presStyleCnt="0"/>
      <dgm:spPr/>
    </dgm:pt>
    <dgm:pt modelId="{F1AD466C-9748-48DD-958D-02C2AE8E886B}" type="pres">
      <dgm:prSet presAssocID="{388A7307-2E08-40A0-929D-0463CF4DC135}" presName="bgRect" presStyleLbl="bgShp" presStyleIdx="0" presStyleCnt="6"/>
      <dgm:spPr/>
    </dgm:pt>
    <dgm:pt modelId="{48892EFC-40E3-4B0D-8023-0A7746FB3952}" type="pres">
      <dgm:prSet presAssocID="{388A7307-2E08-40A0-929D-0463CF4DC1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03FE6D-8FE6-472E-84A1-69328D9B0D7C}" type="pres">
      <dgm:prSet presAssocID="{388A7307-2E08-40A0-929D-0463CF4DC135}" presName="spaceRect" presStyleCnt="0"/>
      <dgm:spPr/>
    </dgm:pt>
    <dgm:pt modelId="{E2BF3CA1-8A40-4550-91F7-4722A1BC693B}" type="pres">
      <dgm:prSet presAssocID="{388A7307-2E08-40A0-929D-0463CF4DC135}" presName="parTx" presStyleLbl="revTx" presStyleIdx="0" presStyleCnt="6">
        <dgm:presLayoutVars>
          <dgm:chMax val="0"/>
          <dgm:chPref val="0"/>
        </dgm:presLayoutVars>
      </dgm:prSet>
      <dgm:spPr/>
    </dgm:pt>
    <dgm:pt modelId="{A64A0636-D0E6-441E-80D8-B4DB35E99898}" type="pres">
      <dgm:prSet presAssocID="{45F61631-F8B1-4144-95A2-81F0B09E9C48}" presName="sibTrans" presStyleCnt="0"/>
      <dgm:spPr/>
    </dgm:pt>
    <dgm:pt modelId="{1DAC08C7-314F-4A78-987D-BD73844D7F56}" type="pres">
      <dgm:prSet presAssocID="{C169AB63-3264-489F-B419-BBF8D8D223C8}" presName="compNode" presStyleCnt="0"/>
      <dgm:spPr/>
    </dgm:pt>
    <dgm:pt modelId="{1CED3505-EC52-4F58-AEB2-39501E1B096F}" type="pres">
      <dgm:prSet presAssocID="{C169AB63-3264-489F-B419-BBF8D8D223C8}" presName="bgRect" presStyleLbl="bgShp" presStyleIdx="1" presStyleCnt="6"/>
      <dgm:spPr/>
    </dgm:pt>
    <dgm:pt modelId="{A635553D-788F-4FE1-98D1-6FB927887C5C}" type="pres">
      <dgm:prSet presAssocID="{C169AB63-3264-489F-B419-BBF8D8D223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E0D9E68-1869-42D6-A0AB-63A3E9938990}" type="pres">
      <dgm:prSet presAssocID="{C169AB63-3264-489F-B419-BBF8D8D223C8}" presName="spaceRect" presStyleCnt="0"/>
      <dgm:spPr/>
    </dgm:pt>
    <dgm:pt modelId="{DA036300-02F9-4FBA-8E1D-0E89DA0A7932}" type="pres">
      <dgm:prSet presAssocID="{C169AB63-3264-489F-B419-BBF8D8D223C8}" presName="parTx" presStyleLbl="revTx" presStyleIdx="1" presStyleCnt="6">
        <dgm:presLayoutVars>
          <dgm:chMax val="0"/>
          <dgm:chPref val="0"/>
        </dgm:presLayoutVars>
      </dgm:prSet>
      <dgm:spPr/>
    </dgm:pt>
    <dgm:pt modelId="{DC78545B-5806-4E81-8101-655F77129668}" type="pres">
      <dgm:prSet presAssocID="{70DE2D57-5998-4E25-8676-B30484C8B674}" presName="sibTrans" presStyleCnt="0"/>
      <dgm:spPr/>
    </dgm:pt>
    <dgm:pt modelId="{8CC1774F-A821-476C-B0C8-7E0D2988F4B4}" type="pres">
      <dgm:prSet presAssocID="{9D206DD6-67AF-4D06-A6B7-201FC99EF3F6}" presName="compNode" presStyleCnt="0"/>
      <dgm:spPr/>
    </dgm:pt>
    <dgm:pt modelId="{13A96B2C-9B78-4539-A6BF-DD2FE1302A0D}" type="pres">
      <dgm:prSet presAssocID="{9D206DD6-67AF-4D06-A6B7-201FC99EF3F6}" presName="bgRect" presStyleLbl="bgShp" presStyleIdx="2" presStyleCnt="6"/>
      <dgm:spPr/>
    </dgm:pt>
    <dgm:pt modelId="{D633AA28-CEED-4CCF-8EAE-F693D757E530}" type="pres">
      <dgm:prSet presAssocID="{9D206DD6-67AF-4D06-A6B7-201FC99EF3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5E1D870-49F6-426C-A4DF-0E84A68C0C8E}" type="pres">
      <dgm:prSet presAssocID="{9D206DD6-67AF-4D06-A6B7-201FC99EF3F6}" presName="spaceRect" presStyleCnt="0"/>
      <dgm:spPr/>
    </dgm:pt>
    <dgm:pt modelId="{08D39DC8-DA68-4539-817F-D7D1E37080B1}" type="pres">
      <dgm:prSet presAssocID="{9D206DD6-67AF-4D06-A6B7-201FC99EF3F6}" presName="parTx" presStyleLbl="revTx" presStyleIdx="2" presStyleCnt="6">
        <dgm:presLayoutVars>
          <dgm:chMax val="0"/>
          <dgm:chPref val="0"/>
        </dgm:presLayoutVars>
      </dgm:prSet>
      <dgm:spPr/>
    </dgm:pt>
    <dgm:pt modelId="{5B847105-A8AB-4376-904F-1CDB1260C966}" type="pres">
      <dgm:prSet presAssocID="{2CCBB38C-9482-4CF0-9AEE-C938177CC34B}" presName="sibTrans" presStyleCnt="0"/>
      <dgm:spPr/>
    </dgm:pt>
    <dgm:pt modelId="{845B92DC-17A0-4349-803B-F7418D24CBD5}" type="pres">
      <dgm:prSet presAssocID="{B4FD3A71-7614-41A3-8AC8-B9A40D6B4692}" presName="compNode" presStyleCnt="0"/>
      <dgm:spPr/>
    </dgm:pt>
    <dgm:pt modelId="{E575B360-2939-46F6-8B33-8178ECAA9406}" type="pres">
      <dgm:prSet presAssocID="{B4FD3A71-7614-41A3-8AC8-B9A40D6B4692}" presName="bgRect" presStyleLbl="bgShp" presStyleIdx="3" presStyleCnt="6"/>
      <dgm:spPr/>
    </dgm:pt>
    <dgm:pt modelId="{CE43675D-01E2-47C7-B729-CC1EF3FD2DA9}" type="pres">
      <dgm:prSet presAssocID="{B4FD3A71-7614-41A3-8AC8-B9A40D6B46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CD8E3D5-0CAC-4C30-AFF7-5E15EB8A9026}" type="pres">
      <dgm:prSet presAssocID="{B4FD3A71-7614-41A3-8AC8-B9A40D6B4692}" presName="spaceRect" presStyleCnt="0"/>
      <dgm:spPr/>
    </dgm:pt>
    <dgm:pt modelId="{D730F8D8-CFAC-4E12-A2D8-1AFC48BBE2C2}" type="pres">
      <dgm:prSet presAssocID="{B4FD3A71-7614-41A3-8AC8-B9A40D6B4692}" presName="parTx" presStyleLbl="revTx" presStyleIdx="3" presStyleCnt="6">
        <dgm:presLayoutVars>
          <dgm:chMax val="0"/>
          <dgm:chPref val="0"/>
        </dgm:presLayoutVars>
      </dgm:prSet>
      <dgm:spPr/>
    </dgm:pt>
    <dgm:pt modelId="{853DD66F-D2BE-48DC-A41A-9D0321D324AE}" type="pres">
      <dgm:prSet presAssocID="{D9841A20-DCF0-4F45-B109-09EFFE9FBF8C}" presName="sibTrans" presStyleCnt="0"/>
      <dgm:spPr/>
    </dgm:pt>
    <dgm:pt modelId="{15458693-AAD3-4A71-B5A1-419C4D454113}" type="pres">
      <dgm:prSet presAssocID="{38F685F1-4857-4CE8-99BF-D772572508DB}" presName="compNode" presStyleCnt="0"/>
      <dgm:spPr/>
    </dgm:pt>
    <dgm:pt modelId="{52FD02EA-71D5-45AB-B681-60F0E3FBC498}" type="pres">
      <dgm:prSet presAssocID="{38F685F1-4857-4CE8-99BF-D772572508DB}" presName="bgRect" presStyleLbl="bgShp" presStyleIdx="4" presStyleCnt="6"/>
      <dgm:spPr/>
    </dgm:pt>
    <dgm:pt modelId="{4B67FF7E-3A1D-4A55-BBFB-260DEAA4FE9B}" type="pres">
      <dgm:prSet presAssocID="{38F685F1-4857-4CE8-99BF-D772572508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709A62F-2DEA-47B7-88C5-57FE03E31E4B}" type="pres">
      <dgm:prSet presAssocID="{38F685F1-4857-4CE8-99BF-D772572508DB}" presName="spaceRect" presStyleCnt="0"/>
      <dgm:spPr/>
    </dgm:pt>
    <dgm:pt modelId="{2C8AC2A2-699F-41D0-96B6-6D4B8CEF0CC1}" type="pres">
      <dgm:prSet presAssocID="{38F685F1-4857-4CE8-99BF-D772572508DB}" presName="parTx" presStyleLbl="revTx" presStyleIdx="4" presStyleCnt="6">
        <dgm:presLayoutVars>
          <dgm:chMax val="0"/>
          <dgm:chPref val="0"/>
        </dgm:presLayoutVars>
      </dgm:prSet>
      <dgm:spPr/>
    </dgm:pt>
    <dgm:pt modelId="{532388A7-E81C-4FBC-9857-8D435D73FB6D}" type="pres">
      <dgm:prSet presAssocID="{1314EBFF-D0E9-4797-A9D3-5814BC2899CC}" presName="sibTrans" presStyleCnt="0"/>
      <dgm:spPr/>
    </dgm:pt>
    <dgm:pt modelId="{F6449737-18DA-46E2-B266-DBF2BE5A3F71}" type="pres">
      <dgm:prSet presAssocID="{C2BA87FB-5C63-4905-BBE6-3733764B3F84}" presName="compNode" presStyleCnt="0"/>
      <dgm:spPr/>
    </dgm:pt>
    <dgm:pt modelId="{AD392BC0-3790-4396-ADE3-FFE670F0291A}" type="pres">
      <dgm:prSet presAssocID="{C2BA87FB-5C63-4905-BBE6-3733764B3F84}" presName="bgRect" presStyleLbl="bgShp" presStyleIdx="5" presStyleCnt="6"/>
      <dgm:spPr/>
    </dgm:pt>
    <dgm:pt modelId="{5A943C45-7584-4485-AD39-EAF88097D505}" type="pres">
      <dgm:prSet presAssocID="{C2BA87FB-5C63-4905-BBE6-3733764B3F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ad"/>
        </a:ext>
      </dgm:extLst>
    </dgm:pt>
    <dgm:pt modelId="{9C50EA14-3843-4CAC-9839-ACFC81AFC6CE}" type="pres">
      <dgm:prSet presAssocID="{C2BA87FB-5C63-4905-BBE6-3733764B3F84}" presName="spaceRect" presStyleCnt="0"/>
      <dgm:spPr/>
    </dgm:pt>
    <dgm:pt modelId="{911E6A6D-EB24-43F0-826C-A2DCF74426C2}" type="pres">
      <dgm:prSet presAssocID="{C2BA87FB-5C63-4905-BBE6-3733764B3F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C5CB801-1F4B-4A90-9470-AF67CF35061B}" srcId="{C86301D9-4096-4F38-9408-90E95901419B}" destId="{C169AB63-3264-489F-B419-BBF8D8D223C8}" srcOrd="1" destOrd="0" parTransId="{6E46EC7F-6CE4-43E9-8646-CD3A128903F8}" sibTransId="{70DE2D57-5998-4E25-8676-B30484C8B674}"/>
    <dgm:cxn modelId="{FB42A70E-7742-43AC-B192-58689CDC839B}" type="presOf" srcId="{38F685F1-4857-4CE8-99BF-D772572508DB}" destId="{2C8AC2A2-699F-41D0-96B6-6D4B8CEF0CC1}" srcOrd="0" destOrd="0" presId="urn:microsoft.com/office/officeart/2018/2/layout/IconVerticalSolidList"/>
    <dgm:cxn modelId="{4EFBFB38-C7A6-43C9-9528-A5568AE1F7B8}" srcId="{C86301D9-4096-4F38-9408-90E95901419B}" destId="{38F685F1-4857-4CE8-99BF-D772572508DB}" srcOrd="4" destOrd="0" parTransId="{C62B53DF-2036-4CBF-80CE-3D2B00B2FF69}" sibTransId="{1314EBFF-D0E9-4797-A9D3-5814BC2899CC}"/>
    <dgm:cxn modelId="{033A733B-B28D-4D1D-AB33-6376557320EF}" srcId="{C86301D9-4096-4F38-9408-90E95901419B}" destId="{388A7307-2E08-40A0-929D-0463CF4DC135}" srcOrd="0" destOrd="0" parTransId="{C0CC15F6-0557-4F5B-A041-D3F57BE2A55F}" sibTransId="{45F61631-F8B1-4144-95A2-81F0B09E9C48}"/>
    <dgm:cxn modelId="{5E3BC144-122E-4DDD-98ED-196E25727075}" srcId="{C86301D9-4096-4F38-9408-90E95901419B}" destId="{9D206DD6-67AF-4D06-A6B7-201FC99EF3F6}" srcOrd="2" destOrd="0" parTransId="{2F2075F5-08A6-4970-95EA-EFDB0D6C9543}" sibTransId="{2CCBB38C-9482-4CF0-9AEE-C938177CC34B}"/>
    <dgm:cxn modelId="{9422366C-AD59-4B1F-AEF5-A5B35D61392F}" srcId="{C86301D9-4096-4F38-9408-90E95901419B}" destId="{C2BA87FB-5C63-4905-BBE6-3733764B3F84}" srcOrd="5" destOrd="0" parTransId="{BE5CE8FD-5693-4284-8C28-46D3D18037D4}" sibTransId="{1FE91510-55EA-4FC5-948F-E64220EBCD31}"/>
    <dgm:cxn modelId="{F9C2A250-24FC-4653-A084-853541FC0D4D}" type="presOf" srcId="{C169AB63-3264-489F-B419-BBF8D8D223C8}" destId="{DA036300-02F9-4FBA-8E1D-0E89DA0A7932}" srcOrd="0" destOrd="0" presId="urn:microsoft.com/office/officeart/2018/2/layout/IconVerticalSolidList"/>
    <dgm:cxn modelId="{BA5440B3-C7EF-4439-A46C-4DDAD2B9931D}" type="presOf" srcId="{C86301D9-4096-4F38-9408-90E95901419B}" destId="{29261603-0878-48BF-8A81-6D79EE766DCD}" srcOrd="0" destOrd="0" presId="urn:microsoft.com/office/officeart/2018/2/layout/IconVerticalSolidList"/>
    <dgm:cxn modelId="{1B7D1EB6-B7D6-4B86-8435-BD418F144510}" type="presOf" srcId="{9D206DD6-67AF-4D06-A6B7-201FC99EF3F6}" destId="{08D39DC8-DA68-4539-817F-D7D1E37080B1}" srcOrd="0" destOrd="0" presId="urn:microsoft.com/office/officeart/2018/2/layout/IconVerticalSolidList"/>
    <dgm:cxn modelId="{DFD26DB8-3000-4BDA-A7A3-9A770F6AC9E7}" srcId="{C86301D9-4096-4F38-9408-90E95901419B}" destId="{B4FD3A71-7614-41A3-8AC8-B9A40D6B4692}" srcOrd="3" destOrd="0" parTransId="{D43CBB73-66A8-4D0C-84C7-FFC141EA0420}" sibTransId="{D9841A20-DCF0-4F45-B109-09EFFE9FBF8C}"/>
    <dgm:cxn modelId="{61195ACF-CF2D-4472-B763-6B86E08AA39C}" type="presOf" srcId="{B4FD3A71-7614-41A3-8AC8-B9A40D6B4692}" destId="{D730F8D8-CFAC-4E12-A2D8-1AFC48BBE2C2}" srcOrd="0" destOrd="0" presId="urn:microsoft.com/office/officeart/2018/2/layout/IconVerticalSolidList"/>
    <dgm:cxn modelId="{F454BFDA-5C90-4CF8-8319-D643A8B3AB0F}" type="presOf" srcId="{388A7307-2E08-40A0-929D-0463CF4DC135}" destId="{E2BF3CA1-8A40-4550-91F7-4722A1BC693B}" srcOrd="0" destOrd="0" presId="urn:microsoft.com/office/officeart/2018/2/layout/IconVerticalSolidList"/>
    <dgm:cxn modelId="{BB7E2BFB-38B5-4039-98D7-10E424F8F324}" type="presOf" srcId="{C2BA87FB-5C63-4905-BBE6-3733764B3F84}" destId="{911E6A6D-EB24-43F0-826C-A2DCF74426C2}" srcOrd="0" destOrd="0" presId="urn:microsoft.com/office/officeart/2018/2/layout/IconVerticalSolidList"/>
    <dgm:cxn modelId="{6158C07A-3864-496C-98E2-6AC2E622355B}" type="presParOf" srcId="{29261603-0878-48BF-8A81-6D79EE766DCD}" destId="{16D509FA-98B2-4F45-8F4E-0AD91FF1AFF2}" srcOrd="0" destOrd="0" presId="urn:microsoft.com/office/officeart/2018/2/layout/IconVerticalSolidList"/>
    <dgm:cxn modelId="{FF95EB82-2A9B-40D0-B16C-607378331B33}" type="presParOf" srcId="{16D509FA-98B2-4F45-8F4E-0AD91FF1AFF2}" destId="{F1AD466C-9748-48DD-958D-02C2AE8E886B}" srcOrd="0" destOrd="0" presId="urn:microsoft.com/office/officeart/2018/2/layout/IconVerticalSolidList"/>
    <dgm:cxn modelId="{E8D9DBA6-3B5D-45CF-9479-CE744DA2EA12}" type="presParOf" srcId="{16D509FA-98B2-4F45-8F4E-0AD91FF1AFF2}" destId="{48892EFC-40E3-4B0D-8023-0A7746FB3952}" srcOrd="1" destOrd="0" presId="urn:microsoft.com/office/officeart/2018/2/layout/IconVerticalSolidList"/>
    <dgm:cxn modelId="{3CFC367E-017F-41AA-8A44-27C2CBC26A6D}" type="presParOf" srcId="{16D509FA-98B2-4F45-8F4E-0AD91FF1AFF2}" destId="{7F03FE6D-8FE6-472E-84A1-69328D9B0D7C}" srcOrd="2" destOrd="0" presId="urn:microsoft.com/office/officeart/2018/2/layout/IconVerticalSolidList"/>
    <dgm:cxn modelId="{109FF847-CF42-4091-A8A1-EFE7185D85C9}" type="presParOf" srcId="{16D509FA-98B2-4F45-8F4E-0AD91FF1AFF2}" destId="{E2BF3CA1-8A40-4550-91F7-4722A1BC693B}" srcOrd="3" destOrd="0" presId="urn:microsoft.com/office/officeart/2018/2/layout/IconVerticalSolidList"/>
    <dgm:cxn modelId="{6C4CE5EA-5D87-4A19-BEEF-0A27A3848C60}" type="presParOf" srcId="{29261603-0878-48BF-8A81-6D79EE766DCD}" destId="{A64A0636-D0E6-441E-80D8-B4DB35E99898}" srcOrd="1" destOrd="0" presId="urn:microsoft.com/office/officeart/2018/2/layout/IconVerticalSolidList"/>
    <dgm:cxn modelId="{374CD74B-EC76-42B8-A518-A2E8D5969DAB}" type="presParOf" srcId="{29261603-0878-48BF-8A81-6D79EE766DCD}" destId="{1DAC08C7-314F-4A78-987D-BD73844D7F56}" srcOrd="2" destOrd="0" presId="urn:microsoft.com/office/officeart/2018/2/layout/IconVerticalSolidList"/>
    <dgm:cxn modelId="{289F85FC-A8A1-4E91-B131-625C67925937}" type="presParOf" srcId="{1DAC08C7-314F-4A78-987D-BD73844D7F56}" destId="{1CED3505-EC52-4F58-AEB2-39501E1B096F}" srcOrd="0" destOrd="0" presId="urn:microsoft.com/office/officeart/2018/2/layout/IconVerticalSolidList"/>
    <dgm:cxn modelId="{A144C893-A592-4BE0-9495-4DE8673BA331}" type="presParOf" srcId="{1DAC08C7-314F-4A78-987D-BD73844D7F56}" destId="{A635553D-788F-4FE1-98D1-6FB927887C5C}" srcOrd="1" destOrd="0" presId="urn:microsoft.com/office/officeart/2018/2/layout/IconVerticalSolidList"/>
    <dgm:cxn modelId="{48DE3B65-AC4C-4B29-B63D-A4DED515CD8C}" type="presParOf" srcId="{1DAC08C7-314F-4A78-987D-BD73844D7F56}" destId="{DE0D9E68-1869-42D6-A0AB-63A3E9938990}" srcOrd="2" destOrd="0" presId="urn:microsoft.com/office/officeart/2018/2/layout/IconVerticalSolidList"/>
    <dgm:cxn modelId="{B926CAF5-016A-4C58-88BB-40D72EDD7A0D}" type="presParOf" srcId="{1DAC08C7-314F-4A78-987D-BD73844D7F56}" destId="{DA036300-02F9-4FBA-8E1D-0E89DA0A7932}" srcOrd="3" destOrd="0" presId="urn:microsoft.com/office/officeart/2018/2/layout/IconVerticalSolidList"/>
    <dgm:cxn modelId="{B300379B-199F-4079-B640-51048EB07F97}" type="presParOf" srcId="{29261603-0878-48BF-8A81-6D79EE766DCD}" destId="{DC78545B-5806-4E81-8101-655F77129668}" srcOrd="3" destOrd="0" presId="urn:microsoft.com/office/officeart/2018/2/layout/IconVerticalSolidList"/>
    <dgm:cxn modelId="{B16592DF-19BA-4C73-8FAE-6845B4342328}" type="presParOf" srcId="{29261603-0878-48BF-8A81-6D79EE766DCD}" destId="{8CC1774F-A821-476C-B0C8-7E0D2988F4B4}" srcOrd="4" destOrd="0" presId="urn:microsoft.com/office/officeart/2018/2/layout/IconVerticalSolidList"/>
    <dgm:cxn modelId="{EDB6A399-626B-4AE1-B932-CD39A4B4CD94}" type="presParOf" srcId="{8CC1774F-A821-476C-B0C8-7E0D2988F4B4}" destId="{13A96B2C-9B78-4539-A6BF-DD2FE1302A0D}" srcOrd="0" destOrd="0" presId="urn:microsoft.com/office/officeart/2018/2/layout/IconVerticalSolidList"/>
    <dgm:cxn modelId="{B072A5D8-DC5D-46DD-A1C9-A223D8E0BED4}" type="presParOf" srcId="{8CC1774F-A821-476C-B0C8-7E0D2988F4B4}" destId="{D633AA28-CEED-4CCF-8EAE-F693D757E530}" srcOrd="1" destOrd="0" presId="urn:microsoft.com/office/officeart/2018/2/layout/IconVerticalSolidList"/>
    <dgm:cxn modelId="{8CB8F90A-CB4B-4F00-8802-3EADBA2F0A53}" type="presParOf" srcId="{8CC1774F-A821-476C-B0C8-7E0D2988F4B4}" destId="{05E1D870-49F6-426C-A4DF-0E84A68C0C8E}" srcOrd="2" destOrd="0" presId="urn:microsoft.com/office/officeart/2018/2/layout/IconVerticalSolidList"/>
    <dgm:cxn modelId="{CB22BE6B-3D15-47E1-9164-D9C9FF581467}" type="presParOf" srcId="{8CC1774F-A821-476C-B0C8-7E0D2988F4B4}" destId="{08D39DC8-DA68-4539-817F-D7D1E37080B1}" srcOrd="3" destOrd="0" presId="urn:microsoft.com/office/officeart/2018/2/layout/IconVerticalSolidList"/>
    <dgm:cxn modelId="{D1DEAC67-D1DF-46DD-AA62-7146A0AF2F0E}" type="presParOf" srcId="{29261603-0878-48BF-8A81-6D79EE766DCD}" destId="{5B847105-A8AB-4376-904F-1CDB1260C966}" srcOrd="5" destOrd="0" presId="urn:microsoft.com/office/officeart/2018/2/layout/IconVerticalSolidList"/>
    <dgm:cxn modelId="{B4993A87-A569-4FAA-AC00-1105AAD58C0F}" type="presParOf" srcId="{29261603-0878-48BF-8A81-6D79EE766DCD}" destId="{845B92DC-17A0-4349-803B-F7418D24CBD5}" srcOrd="6" destOrd="0" presId="urn:microsoft.com/office/officeart/2018/2/layout/IconVerticalSolidList"/>
    <dgm:cxn modelId="{6268920E-07C7-4DA3-88C7-E1493DD3B327}" type="presParOf" srcId="{845B92DC-17A0-4349-803B-F7418D24CBD5}" destId="{E575B360-2939-46F6-8B33-8178ECAA9406}" srcOrd="0" destOrd="0" presId="urn:microsoft.com/office/officeart/2018/2/layout/IconVerticalSolidList"/>
    <dgm:cxn modelId="{940C224C-9BBD-4431-AC6B-4365C0582230}" type="presParOf" srcId="{845B92DC-17A0-4349-803B-F7418D24CBD5}" destId="{CE43675D-01E2-47C7-B729-CC1EF3FD2DA9}" srcOrd="1" destOrd="0" presId="urn:microsoft.com/office/officeart/2018/2/layout/IconVerticalSolidList"/>
    <dgm:cxn modelId="{29888AE1-BF8C-46EF-96EE-26727BC6C250}" type="presParOf" srcId="{845B92DC-17A0-4349-803B-F7418D24CBD5}" destId="{BCD8E3D5-0CAC-4C30-AFF7-5E15EB8A9026}" srcOrd="2" destOrd="0" presId="urn:microsoft.com/office/officeart/2018/2/layout/IconVerticalSolidList"/>
    <dgm:cxn modelId="{1FDEC39E-5E76-4121-97E1-C7734C3BA68B}" type="presParOf" srcId="{845B92DC-17A0-4349-803B-F7418D24CBD5}" destId="{D730F8D8-CFAC-4E12-A2D8-1AFC48BBE2C2}" srcOrd="3" destOrd="0" presId="urn:microsoft.com/office/officeart/2018/2/layout/IconVerticalSolidList"/>
    <dgm:cxn modelId="{12482403-E770-4B48-9D04-DE1DA78399D5}" type="presParOf" srcId="{29261603-0878-48BF-8A81-6D79EE766DCD}" destId="{853DD66F-D2BE-48DC-A41A-9D0321D324AE}" srcOrd="7" destOrd="0" presId="urn:microsoft.com/office/officeart/2018/2/layout/IconVerticalSolidList"/>
    <dgm:cxn modelId="{54B8522A-E00B-446C-8519-A69FC6BC74EE}" type="presParOf" srcId="{29261603-0878-48BF-8A81-6D79EE766DCD}" destId="{15458693-AAD3-4A71-B5A1-419C4D454113}" srcOrd="8" destOrd="0" presId="urn:microsoft.com/office/officeart/2018/2/layout/IconVerticalSolidList"/>
    <dgm:cxn modelId="{34EA92EF-1266-4A41-9ACE-18CB03410127}" type="presParOf" srcId="{15458693-AAD3-4A71-B5A1-419C4D454113}" destId="{52FD02EA-71D5-45AB-B681-60F0E3FBC498}" srcOrd="0" destOrd="0" presId="urn:microsoft.com/office/officeart/2018/2/layout/IconVerticalSolidList"/>
    <dgm:cxn modelId="{CBE22FE9-6A4A-4596-8CF6-F357B7A0D34B}" type="presParOf" srcId="{15458693-AAD3-4A71-B5A1-419C4D454113}" destId="{4B67FF7E-3A1D-4A55-BBFB-260DEAA4FE9B}" srcOrd="1" destOrd="0" presId="urn:microsoft.com/office/officeart/2018/2/layout/IconVerticalSolidList"/>
    <dgm:cxn modelId="{2920803D-8D41-4D29-9CB0-1790329C4D40}" type="presParOf" srcId="{15458693-AAD3-4A71-B5A1-419C4D454113}" destId="{E709A62F-2DEA-47B7-88C5-57FE03E31E4B}" srcOrd="2" destOrd="0" presId="urn:microsoft.com/office/officeart/2018/2/layout/IconVerticalSolidList"/>
    <dgm:cxn modelId="{64FB8285-1CF7-49FB-8E2D-29879DF0EDE1}" type="presParOf" srcId="{15458693-AAD3-4A71-B5A1-419C4D454113}" destId="{2C8AC2A2-699F-41D0-96B6-6D4B8CEF0CC1}" srcOrd="3" destOrd="0" presId="urn:microsoft.com/office/officeart/2018/2/layout/IconVerticalSolidList"/>
    <dgm:cxn modelId="{98A7BDC8-D53C-4D6A-B54E-E2B2FD00C45C}" type="presParOf" srcId="{29261603-0878-48BF-8A81-6D79EE766DCD}" destId="{532388A7-E81C-4FBC-9857-8D435D73FB6D}" srcOrd="9" destOrd="0" presId="urn:microsoft.com/office/officeart/2018/2/layout/IconVerticalSolidList"/>
    <dgm:cxn modelId="{44E53265-9276-40EC-9B01-CF482CC43339}" type="presParOf" srcId="{29261603-0878-48BF-8A81-6D79EE766DCD}" destId="{F6449737-18DA-46E2-B266-DBF2BE5A3F71}" srcOrd="10" destOrd="0" presId="urn:microsoft.com/office/officeart/2018/2/layout/IconVerticalSolidList"/>
    <dgm:cxn modelId="{A1A869DD-641F-459D-91AA-3A4D3DEAFA85}" type="presParOf" srcId="{F6449737-18DA-46E2-B266-DBF2BE5A3F71}" destId="{AD392BC0-3790-4396-ADE3-FFE670F0291A}" srcOrd="0" destOrd="0" presId="urn:microsoft.com/office/officeart/2018/2/layout/IconVerticalSolidList"/>
    <dgm:cxn modelId="{1B4B6526-AE0C-42C3-86F7-3BC2733D42B2}" type="presParOf" srcId="{F6449737-18DA-46E2-B266-DBF2BE5A3F71}" destId="{5A943C45-7584-4485-AD39-EAF88097D505}" srcOrd="1" destOrd="0" presId="urn:microsoft.com/office/officeart/2018/2/layout/IconVerticalSolidList"/>
    <dgm:cxn modelId="{6AC01BC6-AB7A-411B-BB02-1CB6E8DF6A30}" type="presParOf" srcId="{F6449737-18DA-46E2-B266-DBF2BE5A3F71}" destId="{9C50EA14-3843-4CAC-9839-ACFC81AFC6CE}" srcOrd="2" destOrd="0" presId="urn:microsoft.com/office/officeart/2018/2/layout/IconVerticalSolidList"/>
    <dgm:cxn modelId="{A469DBC5-071A-4C31-8E47-3DAA9ED058DD}" type="presParOf" srcId="{F6449737-18DA-46E2-B266-DBF2BE5A3F71}" destId="{911E6A6D-EB24-43F0-826C-A2DCF7442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B06BB-F6AA-4ED4-833E-5B55C6197D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DE59A9-A417-4F9E-A3F1-7C3FB6028D62}">
      <dgm:prSet/>
      <dgm:spPr/>
      <dgm:t>
        <a:bodyPr/>
        <a:lstStyle/>
        <a:p>
          <a:r>
            <a:rPr lang="en-US"/>
            <a:t>Analyse data</a:t>
          </a:r>
        </a:p>
      </dgm:t>
    </dgm:pt>
    <dgm:pt modelId="{61729FB4-B855-4677-B7D6-77ED1677DDDD}" type="parTrans" cxnId="{AC6F0EAE-9E55-4C1E-B218-80C47CBC8EDF}">
      <dgm:prSet/>
      <dgm:spPr/>
      <dgm:t>
        <a:bodyPr/>
        <a:lstStyle/>
        <a:p>
          <a:endParaRPr lang="en-US"/>
        </a:p>
      </dgm:t>
    </dgm:pt>
    <dgm:pt modelId="{38900D59-E67C-4C6C-9F9A-318E07828697}" type="sibTrans" cxnId="{AC6F0EAE-9E55-4C1E-B218-80C47CBC8EDF}">
      <dgm:prSet/>
      <dgm:spPr/>
      <dgm:t>
        <a:bodyPr/>
        <a:lstStyle/>
        <a:p>
          <a:endParaRPr lang="en-US"/>
        </a:p>
      </dgm:t>
    </dgm:pt>
    <dgm:pt modelId="{0B094ED8-5AA8-46C9-8FA6-0338E4178BDE}">
      <dgm:prSet/>
      <dgm:spPr/>
      <dgm:t>
        <a:bodyPr/>
        <a:lstStyle/>
        <a:p>
          <a:r>
            <a:rPr lang="en-US"/>
            <a:t>Add preconditioner</a:t>
          </a:r>
        </a:p>
      </dgm:t>
    </dgm:pt>
    <dgm:pt modelId="{7D101657-D6D6-4CA1-B508-61E2CF13D167}" type="parTrans" cxnId="{4B5C0194-4FA1-42E9-8545-6C9D4F2BE71E}">
      <dgm:prSet/>
      <dgm:spPr/>
      <dgm:t>
        <a:bodyPr/>
        <a:lstStyle/>
        <a:p>
          <a:endParaRPr lang="en-US"/>
        </a:p>
      </dgm:t>
    </dgm:pt>
    <dgm:pt modelId="{F665DB50-0A9B-44EC-BAF0-9A65026C46B7}" type="sibTrans" cxnId="{4B5C0194-4FA1-42E9-8545-6C9D4F2BE71E}">
      <dgm:prSet/>
      <dgm:spPr/>
      <dgm:t>
        <a:bodyPr/>
        <a:lstStyle/>
        <a:p>
          <a:endParaRPr lang="en-US"/>
        </a:p>
      </dgm:t>
    </dgm:pt>
    <dgm:pt modelId="{21E3F1D2-0DBE-4BFA-BD49-64591382C8AA}">
      <dgm:prSet/>
      <dgm:spPr/>
      <dgm:t>
        <a:bodyPr/>
        <a:lstStyle/>
        <a:p>
          <a:r>
            <a:rPr lang="en-US"/>
            <a:t>Add web interface</a:t>
          </a:r>
        </a:p>
      </dgm:t>
    </dgm:pt>
    <dgm:pt modelId="{49184375-1ADE-490D-90B0-4888F5B23BAF}" type="parTrans" cxnId="{9952EFB2-F49B-4484-B20F-501883519210}">
      <dgm:prSet/>
      <dgm:spPr/>
      <dgm:t>
        <a:bodyPr/>
        <a:lstStyle/>
        <a:p>
          <a:endParaRPr lang="en-US"/>
        </a:p>
      </dgm:t>
    </dgm:pt>
    <dgm:pt modelId="{FAFAEB79-6BD3-4747-AE18-E432430B7B0E}" type="sibTrans" cxnId="{9952EFB2-F49B-4484-B20F-501883519210}">
      <dgm:prSet/>
      <dgm:spPr/>
      <dgm:t>
        <a:bodyPr/>
        <a:lstStyle/>
        <a:p>
          <a:endParaRPr lang="en-US"/>
        </a:p>
      </dgm:t>
    </dgm:pt>
    <dgm:pt modelId="{A6EBB277-EC59-4D6F-A688-03A1102C53B6}">
      <dgm:prSet/>
      <dgm:spPr/>
      <dgm:t>
        <a:bodyPr/>
        <a:lstStyle/>
        <a:p>
          <a:r>
            <a:rPr lang="en-US"/>
            <a:t>Variable size</a:t>
          </a:r>
        </a:p>
      </dgm:t>
    </dgm:pt>
    <dgm:pt modelId="{38336AE0-9AF3-443A-9D91-13753C4DDB73}" type="parTrans" cxnId="{FC6966E8-8BC2-4A41-AB01-9736BE3620A0}">
      <dgm:prSet/>
      <dgm:spPr/>
      <dgm:t>
        <a:bodyPr/>
        <a:lstStyle/>
        <a:p>
          <a:endParaRPr lang="en-US"/>
        </a:p>
      </dgm:t>
    </dgm:pt>
    <dgm:pt modelId="{50B1E788-53D2-41BC-A4CB-04BC1C152607}" type="sibTrans" cxnId="{FC6966E8-8BC2-4A41-AB01-9736BE3620A0}">
      <dgm:prSet/>
      <dgm:spPr/>
      <dgm:t>
        <a:bodyPr/>
        <a:lstStyle/>
        <a:p>
          <a:endParaRPr lang="en-US"/>
        </a:p>
      </dgm:t>
    </dgm:pt>
    <dgm:pt modelId="{FC88D1D3-46D9-467F-AFEE-76A2464818BF}" type="pres">
      <dgm:prSet presAssocID="{730B06BB-F6AA-4ED4-833E-5B55C6197D3D}" presName="root" presStyleCnt="0">
        <dgm:presLayoutVars>
          <dgm:dir/>
          <dgm:resizeHandles val="exact"/>
        </dgm:presLayoutVars>
      </dgm:prSet>
      <dgm:spPr/>
    </dgm:pt>
    <dgm:pt modelId="{179ADFCC-978C-4C32-A8BA-243271E54A34}" type="pres">
      <dgm:prSet presAssocID="{69DE59A9-A417-4F9E-A3F1-7C3FB6028D62}" presName="compNode" presStyleCnt="0"/>
      <dgm:spPr/>
    </dgm:pt>
    <dgm:pt modelId="{F09A3151-D5EE-41A3-B7BD-07E551BEA678}" type="pres">
      <dgm:prSet presAssocID="{69DE59A9-A417-4F9E-A3F1-7C3FB6028D62}" presName="bgRect" presStyleLbl="bgShp" presStyleIdx="0" presStyleCnt="4"/>
      <dgm:spPr/>
    </dgm:pt>
    <dgm:pt modelId="{73FFCB59-9E77-4F8C-8CBF-519C151E477E}" type="pres">
      <dgm:prSet presAssocID="{69DE59A9-A417-4F9E-A3F1-7C3FB6028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fwärtstrend"/>
        </a:ext>
      </dgm:extLst>
    </dgm:pt>
    <dgm:pt modelId="{0B570DC2-CF0F-473E-ADD8-B07A34B2DA20}" type="pres">
      <dgm:prSet presAssocID="{69DE59A9-A417-4F9E-A3F1-7C3FB6028D62}" presName="spaceRect" presStyleCnt="0"/>
      <dgm:spPr/>
    </dgm:pt>
    <dgm:pt modelId="{04EC3996-7238-47B7-B54F-DFCFDCD2BCDC}" type="pres">
      <dgm:prSet presAssocID="{69DE59A9-A417-4F9E-A3F1-7C3FB6028D62}" presName="parTx" presStyleLbl="revTx" presStyleIdx="0" presStyleCnt="4">
        <dgm:presLayoutVars>
          <dgm:chMax val="0"/>
          <dgm:chPref val="0"/>
        </dgm:presLayoutVars>
      </dgm:prSet>
      <dgm:spPr/>
    </dgm:pt>
    <dgm:pt modelId="{C95A7634-D88F-448C-95C2-3B131080E9F3}" type="pres">
      <dgm:prSet presAssocID="{38900D59-E67C-4C6C-9F9A-318E07828697}" presName="sibTrans" presStyleCnt="0"/>
      <dgm:spPr/>
    </dgm:pt>
    <dgm:pt modelId="{2B0CC076-6455-4219-96B6-06EC16044AD5}" type="pres">
      <dgm:prSet presAssocID="{0B094ED8-5AA8-46C9-8FA6-0338E4178BDE}" presName="compNode" presStyleCnt="0"/>
      <dgm:spPr/>
    </dgm:pt>
    <dgm:pt modelId="{000DC2E2-211D-42FA-83C6-B2D87B7B6C46}" type="pres">
      <dgm:prSet presAssocID="{0B094ED8-5AA8-46C9-8FA6-0338E4178BDE}" presName="bgRect" presStyleLbl="bgShp" presStyleIdx="1" presStyleCnt="4"/>
      <dgm:spPr/>
    </dgm:pt>
    <dgm:pt modelId="{3671C52B-ADDC-429E-B749-F336FF73F815}" type="pres">
      <dgm:prSet presAssocID="{0B094ED8-5AA8-46C9-8FA6-0338E4178B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B739108-8166-4F55-84F0-6B0267A11738}" type="pres">
      <dgm:prSet presAssocID="{0B094ED8-5AA8-46C9-8FA6-0338E4178BDE}" presName="spaceRect" presStyleCnt="0"/>
      <dgm:spPr/>
    </dgm:pt>
    <dgm:pt modelId="{2EA57D79-DDE7-4A5B-B858-337F4CD325D0}" type="pres">
      <dgm:prSet presAssocID="{0B094ED8-5AA8-46C9-8FA6-0338E4178BDE}" presName="parTx" presStyleLbl="revTx" presStyleIdx="1" presStyleCnt="4">
        <dgm:presLayoutVars>
          <dgm:chMax val="0"/>
          <dgm:chPref val="0"/>
        </dgm:presLayoutVars>
      </dgm:prSet>
      <dgm:spPr/>
    </dgm:pt>
    <dgm:pt modelId="{8FFDC804-BBB6-41A9-9C68-A44712686D3C}" type="pres">
      <dgm:prSet presAssocID="{F665DB50-0A9B-44EC-BAF0-9A65026C46B7}" presName="sibTrans" presStyleCnt="0"/>
      <dgm:spPr/>
    </dgm:pt>
    <dgm:pt modelId="{D02BF136-5C63-4E1C-A612-324770873CE0}" type="pres">
      <dgm:prSet presAssocID="{21E3F1D2-0DBE-4BFA-BD49-64591382C8AA}" presName="compNode" presStyleCnt="0"/>
      <dgm:spPr/>
    </dgm:pt>
    <dgm:pt modelId="{D9F58A08-D342-4FBF-A1CC-F355508AD095}" type="pres">
      <dgm:prSet presAssocID="{21E3F1D2-0DBE-4BFA-BD49-64591382C8AA}" presName="bgRect" presStyleLbl="bgShp" presStyleIdx="2" presStyleCnt="4"/>
      <dgm:spPr/>
    </dgm:pt>
    <dgm:pt modelId="{3C7E68A2-9803-41AD-BEA7-788875F00730}" type="pres">
      <dgm:prSet presAssocID="{21E3F1D2-0DBE-4BFA-BD49-64591382C8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84C450-F37B-4E07-82B8-5BE662E9B17E}" type="pres">
      <dgm:prSet presAssocID="{21E3F1D2-0DBE-4BFA-BD49-64591382C8AA}" presName="spaceRect" presStyleCnt="0"/>
      <dgm:spPr/>
    </dgm:pt>
    <dgm:pt modelId="{EEA8425E-3040-45DA-A942-07BCFC4B8E56}" type="pres">
      <dgm:prSet presAssocID="{21E3F1D2-0DBE-4BFA-BD49-64591382C8AA}" presName="parTx" presStyleLbl="revTx" presStyleIdx="2" presStyleCnt="4">
        <dgm:presLayoutVars>
          <dgm:chMax val="0"/>
          <dgm:chPref val="0"/>
        </dgm:presLayoutVars>
      </dgm:prSet>
      <dgm:spPr/>
    </dgm:pt>
    <dgm:pt modelId="{4CDFEB68-6CB4-4248-BB09-7F4A196A58F5}" type="pres">
      <dgm:prSet presAssocID="{FAFAEB79-6BD3-4747-AE18-E432430B7B0E}" presName="sibTrans" presStyleCnt="0"/>
      <dgm:spPr/>
    </dgm:pt>
    <dgm:pt modelId="{40F8E3E8-985B-4677-843E-2161B2A871F4}" type="pres">
      <dgm:prSet presAssocID="{A6EBB277-EC59-4D6F-A688-03A1102C53B6}" presName="compNode" presStyleCnt="0"/>
      <dgm:spPr/>
    </dgm:pt>
    <dgm:pt modelId="{8B467B7B-FC88-47DC-833C-61B274DBCBD9}" type="pres">
      <dgm:prSet presAssocID="{A6EBB277-EC59-4D6F-A688-03A1102C53B6}" presName="bgRect" presStyleLbl="bgShp" presStyleIdx="3" presStyleCnt="4"/>
      <dgm:spPr/>
    </dgm:pt>
    <dgm:pt modelId="{94CCF5F1-5962-4560-85D7-C8C083E2F6E7}" type="pres">
      <dgm:prSet presAssocID="{A6EBB277-EC59-4D6F-A688-03A1102C53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BEC7D29-3AC8-4EBE-B24F-F2F9AB589C21}" type="pres">
      <dgm:prSet presAssocID="{A6EBB277-EC59-4D6F-A688-03A1102C53B6}" presName="spaceRect" presStyleCnt="0"/>
      <dgm:spPr/>
    </dgm:pt>
    <dgm:pt modelId="{643183EB-4B47-412E-A6D3-7551245520E1}" type="pres">
      <dgm:prSet presAssocID="{A6EBB277-EC59-4D6F-A688-03A1102C53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4B7C01-7EBE-45AC-9C90-9AFC65E66648}" type="presOf" srcId="{A6EBB277-EC59-4D6F-A688-03A1102C53B6}" destId="{643183EB-4B47-412E-A6D3-7551245520E1}" srcOrd="0" destOrd="0" presId="urn:microsoft.com/office/officeart/2018/2/layout/IconVerticalSolidList"/>
    <dgm:cxn modelId="{AF639413-D82E-45D9-829A-9894956A01C1}" type="presOf" srcId="{69DE59A9-A417-4F9E-A3F1-7C3FB6028D62}" destId="{04EC3996-7238-47B7-B54F-DFCFDCD2BCDC}" srcOrd="0" destOrd="0" presId="urn:microsoft.com/office/officeart/2018/2/layout/IconVerticalSolidList"/>
    <dgm:cxn modelId="{636AB427-39C0-4B09-99F7-86EE240C0110}" type="presOf" srcId="{730B06BB-F6AA-4ED4-833E-5B55C6197D3D}" destId="{FC88D1D3-46D9-467F-AFEE-76A2464818BF}" srcOrd="0" destOrd="0" presId="urn:microsoft.com/office/officeart/2018/2/layout/IconVerticalSolidList"/>
    <dgm:cxn modelId="{4B5C0194-4FA1-42E9-8545-6C9D4F2BE71E}" srcId="{730B06BB-F6AA-4ED4-833E-5B55C6197D3D}" destId="{0B094ED8-5AA8-46C9-8FA6-0338E4178BDE}" srcOrd="1" destOrd="0" parTransId="{7D101657-D6D6-4CA1-B508-61E2CF13D167}" sibTransId="{F665DB50-0A9B-44EC-BAF0-9A65026C46B7}"/>
    <dgm:cxn modelId="{8F656EA2-DBC1-44D2-B538-06819CB6BB56}" type="presOf" srcId="{0B094ED8-5AA8-46C9-8FA6-0338E4178BDE}" destId="{2EA57D79-DDE7-4A5B-B858-337F4CD325D0}" srcOrd="0" destOrd="0" presId="urn:microsoft.com/office/officeart/2018/2/layout/IconVerticalSolidList"/>
    <dgm:cxn modelId="{AC6F0EAE-9E55-4C1E-B218-80C47CBC8EDF}" srcId="{730B06BB-F6AA-4ED4-833E-5B55C6197D3D}" destId="{69DE59A9-A417-4F9E-A3F1-7C3FB6028D62}" srcOrd="0" destOrd="0" parTransId="{61729FB4-B855-4677-B7D6-77ED1677DDDD}" sibTransId="{38900D59-E67C-4C6C-9F9A-318E07828697}"/>
    <dgm:cxn modelId="{9952EFB2-F49B-4484-B20F-501883519210}" srcId="{730B06BB-F6AA-4ED4-833E-5B55C6197D3D}" destId="{21E3F1D2-0DBE-4BFA-BD49-64591382C8AA}" srcOrd="2" destOrd="0" parTransId="{49184375-1ADE-490D-90B0-4888F5B23BAF}" sibTransId="{FAFAEB79-6BD3-4747-AE18-E432430B7B0E}"/>
    <dgm:cxn modelId="{39C562E1-AB80-46E7-9B59-485950B1A86F}" type="presOf" srcId="{21E3F1D2-0DBE-4BFA-BD49-64591382C8AA}" destId="{EEA8425E-3040-45DA-A942-07BCFC4B8E56}" srcOrd="0" destOrd="0" presId="urn:microsoft.com/office/officeart/2018/2/layout/IconVerticalSolidList"/>
    <dgm:cxn modelId="{FC6966E8-8BC2-4A41-AB01-9736BE3620A0}" srcId="{730B06BB-F6AA-4ED4-833E-5B55C6197D3D}" destId="{A6EBB277-EC59-4D6F-A688-03A1102C53B6}" srcOrd="3" destOrd="0" parTransId="{38336AE0-9AF3-443A-9D91-13753C4DDB73}" sibTransId="{50B1E788-53D2-41BC-A4CB-04BC1C152607}"/>
    <dgm:cxn modelId="{4CD6992A-B86F-4B9D-9383-9778066E9751}" type="presParOf" srcId="{FC88D1D3-46D9-467F-AFEE-76A2464818BF}" destId="{179ADFCC-978C-4C32-A8BA-243271E54A34}" srcOrd="0" destOrd="0" presId="urn:microsoft.com/office/officeart/2018/2/layout/IconVerticalSolidList"/>
    <dgm:cxn modelId="{D7439965-18E1-4672-A70F-9951E68CF144}" type="presParOf" srcId="{179ADFCC-978C-4C32-A8BA-243271E54A34}" destId="{F09A3151-D5EE-41A3-B7BD-07E551BEA678}" srcOrd="0" destOrd="0" presId="urn:microsoft.com/office/officeart/2018/2/layout/IconVerticalSolidList"/>
    <dgm:cxn modelId="{6B6A9230-00DF-4B89-82C6-A2D30C737A7C}" type="presParOf" srcId="{179ADFCC-978C-4C32-A8BA-243271E54A34}" destId="{73FFCB59-9E77-4F8C-8CBF-519C151E477E}" srcOrd="1" destOrd="0" presId="urn:microsoft.com/office/officeart/2018/2/layout/IconVerticalSolidList"/>
    <dgm:cxn modelId="{F8D64B0F-56E0-4D27-9B08-68D18FAF4DA5}" type="presParOf" srcId="{179ADFCC-978C-4C32-A8BA-243271E54A34}" destId="{0B570DC2-CF0F-473E-ADD8-B07A34B2DA20}" srcOrd="2" destOrd="0" presId="urn:microsoft.com/office/officeart/2018/2/layout/IconVerticalSolidList"/>
    <dgm:cxn modelId="{E4FAC728-9F7B-462A-BB17-6278A78C98E3}" type="presParOf" srcId="{179ADFCC-978C-4C32-A8BA-243271E54A34}" destId="{04EC3996-7238-47B7-B54F-DFCFDCD2BCDC}" srcOrd="3" destOrd="0" presId="urn:microsoft.com/office/officeart/2018/2/layout/IconVerticalSolidList"/>
    <dgm:cxn modelId="{20DA64EB-C2D6-4ADB-9D73-E49107143249}" type="presParOf" srcId="{FC88D1D3-46D9-467F-AFEE-76A2464818BF}" destId="{C95A7634-D88F-448C-95C2-3B131080E9F3}" srcOrd="1" destOrd="0" presId="urn:microsoft.com/office/officeart/2018/2/layout/IconVerticalSolidList"/>
    <dgm:cxn modelId="{313808FE-79B6-4B57-9CD1-10D10532CF9D}" type="presParOf" srcId="{FC88D1D3-46D9-467F-AFEE-76A2464818BF}" destId="{2B0CC076-6455-4219-96B6-06EC16044AD5}" srcOrd="2" destOrd="0" presId="urn:microsoft.com/office/officeart/2018/2/layout/IconVerticalSolidList"/>
    <dgm:cxn modelId="{689A88D8-5E43-4489-9A03-11B07B6EBBB8}" type="presParOf" srcId="{2B0CC076-6455-4219-96B6-06EC16044AD5}" destId="{000DC2E2-211D-42FA-83C6-B2D87B7B6C46}" srcOrd="0" destOrd="0" presId="urn:microsoft.com/office/officeart/2018/2/layout/IconVerticalSolidList"/>
    <dgm:cxn modelId="{508FE590-8C03-4962-B343-6DAD9BF00FF4}" type="presParOf" srcId="{2B0CC076-6455-4219-96B6-06EC16044AD5}" destId="{3671C52B-ADDC-429E-B749-F336FF73F815}" srcOrd="1" destOrd="0" presId="urn:microsoft.com/office/officeart/2018/2/layout/IconVerticalSolidList"/>
    <dgm:cxn modelId="{433D8B28-8581-43E8-9266-E6589EB32984}" type="presParOf" srcId="{2B0CC076-6455-4219-96B6-06EC16044AD5}" destId="{7B739108-8166-4F55-84F0-6B0267A11738}" srcOrd="2" destOrd="0" presId="urn:microsoft.com/office/officeart/2018/2/layout/IconVerticalSolidList"/>
    <dgm:cxn modelId="{A0FF4F88-5CD2-42D3-9237-47384B230E07}" type="presParOf" srcId="{2B0CC076-6455-4219-96B6-06EC16044AD5}" destId="{2EA57D79-DDE7-4A5B-B858-337F4CD325D0}" srcOrd="3" destOrd="0" presId="urn:microsoft.com/office/officeart/2018/2/layout/IconVerticalSolidList"/>
    <dgm:cxn modelId="{546D3C5B-7E12-43CD-A8A9-6A704554A501}" type="presParOf" srcId="{FC88D1D3-46D9-467F-AFEE-76A2464818BF}" destId="{8FFDC804-BBB6-41A9-9C68-A44712686D3C}" srcOrd="3" destOrd="0" presId="urn:microsoft.com/office/officeart/2018/2/layout/IconVerticalSolidList"/>
    <dgm:cxn modelId="{91D629B4-F42F-43EE-BF3A-6B2F3E9B8734}" type="presParOf" srcId="{FC88D1D3-46D9-467F-AFEE-76A2464818BF}" destId="{D02BF136-5C63-4E1C-A612-324770873CE0}" srcOrd="4" destOrd="0" presId="urn:microsoft.com/office/officeart/2018/2/layout/IconVerticalSolidList"/>
    <dgm:cxn modelId="{B2BD272C-1C3C-4FB2-B594-AF675BD9DB1E}" type="presParOf" srcId="{D02BF136-5C63-4E1C-A612-324770873CE0}" destId="{D9F58A08-D342-4FBF-A1CC-F355508AD095}" srcOrd="0" destOrd="0" presId="urn:microsoft.com/office/officeart/2018/2/layout/IconVerticalSolidList"/>
    <dgm:cxn modelId="{2ECAFDAD-9F5B-4A65-A072-45F5862682FB}" type="presParOf" srcId="{D02BF136-5C63-4E1C-A612-324770873CE0}" destId="{3C7E68A2-9803-41AD-BEA7-788875F00730}" srcOrd="1" destOrd="0" presId="urn:microsoft.com/office/officeart/2018/2/layout/IconVerticalSolidList"/>
    <dgm:cxn modelId="{604BC0E7-D4A1-4C3C-BE71-6D95A4162569}" type="presParOf" srcId="{D02BF136-5C63-4E1C-A612-324770873CE0}" destId="{AF84C450-F37B-4E07-82B8-5BE662E9B17E}" srcOrd="2" destOrd="0" presId="urn:microsoft.com/office/officeart/2018/2/layout/IconVerticalSolidList"/>
    <dgm:cxn modelId="{F5EB8D67-6D3F-4E64-BD97-63BA7B360D83}" type="presParOf" srcId="{D02BF136-5C63-4E1C-A612-324770873CE0}" destId="{EEA8425E-3040-45DA-A942-07BCFC4B8E56}" srcOrd="3" destOrd="0" presId="urn:microsoft.com/office/officeart/2018/2/layout/IconVerticalSolidList"/>
    <dgm:cxn modelId="{33408EB3-85F9-4E78-A056-39CFD44C89D3}" type="presParOf" srcId="{FC88D1D3-46D9-467F-AFEE-76A2464818BF}" destId="{4CDFEB68-6CB4-4248-BB09-7F4A196A58F5}" srcOrd="5" destOrd="0" presId="urn:microsoft.com/office/officeart/2018/2/layout/IconVerticalSolidList"/>
    <dgm:cxn modelId="{92FC52BE-FDCC-4659-9A53-49541A0AD934}" type="presParOf" srcId="{FC88D1D3-46D9-467F-AFEE-76A2464818BF}" destId="{40F8E3E8-985B-4677-843E-2161B2A871F4}" srcOrd="6" destOrd="0" presId="urn:microsoft.com/office/officeart/2018/2/layout/IconVerticalSolidList"/>
    <dgm:cxn modelId="{65A98FE0-A782-4B0B-9597-9E89EBC31B5E}" type="presParOf" srcId="{40F8E3E8-985B-4677-843E-2161B2A871F4}" destId="{8B467B7B-FC88-47DC-833C-61B274DBCBD9}" srcOrd="0" destOrd="0" presId="urn:microsoft.com/office/officeart/2018/2/layout/IconVerticalSolidList"/>
    <dgm:cxn modelId="{3577450D-A9A5-49A1-8AA2-FC14D0242910}" type="presParOf" srcId="{40F8E3E8-985B-4677-843E-2161B2A871F4}" destId="{94CCF5F1-5962-4560-85D7-C8C083E2F6E7}" srcOrd="1" destOrd="0" presId="urn:microsoft.com/office/officeart/2018/2/layout/IconVerticalSolidList"/>
    <dgm:cxn modelId="{125B3455-5978-4A6F-B0C3-1F97F610CC2D}" type="presParOf" srcId="{40F8E3E8-985B-4677-843E-2161B2A871F4}" destId="{4BEC7D29-3AC8-4EBE-B24F-F2F9AB589C21}" srcOrd="2" destOrd="0" presId="urn:microsoft.com/office/officeart/2018/2/layout/IconVerticalSolidList"/>
    <dgm:cxn modelId="{30711382-3560-4DBE-BBA5-8DB00C69C61A}" type="presParOf" srcId="{40F8E3E8-985B-4677-843E-2161B2A871F4}" destId="{643183EB-4B47-412E-A6D3-7551245520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D466C-9748-48DD-958D-02C2AE8E886B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892EFC-40E3-4B0D-8023-0A7746FB3952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3CA1-8A40-4550-91F7-4722A1BC693B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Integrating C++ in python</a:t>
          </a:r>
          <a:endParaRPr lang="en-US" sz="1900" kern="1200"/>
        </a:p>
      </dsp:txBody>
      <dsp:txXfrm>
        <a:off x="937002" y="1903"/>
        <a:ext cx="5576601" cy="811257"/>
      </dsp:txXfrm>
    </dsp:sp>
    <dsp:sp modelId="{1CED3505-EC52-4F58-AEB2-39501E1B096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5553D-788F-4FE1-98D1-6FB927887C5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36300-02F9-4FBA-8E1D-0E89DA0A7932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Ginkgo</a:t>
          </a:r>
          <a:endParaRPr lang="en-US" sz="1900" kern="1200"/>
        </a:p>
      </dsp:txBody>
      <dsp:txXfrm>
        <a:off x="937002" y="1015975"/>
        <a:ext cx="5576601" cy="811257"/>
      </dsp:txXfrm>
    </dsp:sp>
    <dsp:sp modelId="{13A96B2C-9B78-4539-A6BF-DD2FE1302A0D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33AA28-CEED-4CCF-8EAE-F693D757E53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39DC8-DA68-4539-817F-D7D1E37080B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Waterfall model is difficult for scientific projects</a:t>
          </a:r>
          <a:endParaRPr lang="en-US" sz="1900" kern="1200"/>
        </a:p>
      </dsp:txBody>
      <dsp:txXfrm>
        <a:off x="937002" y="2030048"/>
        <a:ext cx="5576601" cy="811257"/>
      </dsp:txXfrm>
    </dsp:sp>
    <dsp:sp modelId="{E575B360-2939-46F6-8B33-8178ECAA9406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43675D-01E2-47C7-B729-CC1EF3FD2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0F8D8-CFAC-4E12-A2D8-1AFC48BBE2C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TDD does not work with NN</a:t>
          </a:r>
          <a:endParaRPr lang="en-US" sz="1900" kern="1200"/>
        </a:p>
      </dsp:txBody>
      <dsp:txXfrm>
        <a:off x="937002" y="3044120"/>
        <a:ext cx="5576601" cy="811257"/>
      </dsp:txXfrm>
    </dsp:sp>
    <dsp:sp modelId="{52FD02EA-71D5-45AB-B681-60F0E3FBC498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67FF7E-3A1D-4A55-BBFB-260DEAA4FE9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AC2A2-699F-41D0-96B6-6D4B8CEF0CC1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Object</a:t>
          </a:r>
          <a:r>
            <a:rPr lang="de-DE" sz="1900" kern="1200" dirty="0"/>
            <a:t> </a:t>
          </a:r>
          <a:r>
            <a:rPr lang="de-DE" sz="1900" kern="1200" dirty="0" err="1"/>
            <a:t>orientation</a:t>
          </a:r>
          <a:r>
            <a:rPr lang="de-DE" sz="1900" kern="1200" dirty="0"/>
            <a:t> was </a:t>
          </a:r>
          <a:r>
            <a:rPr lang="de-DE" sz="1900" kern="1200" dirty="0" err="1"/>
            <a:t>difficult</a:t>
          </a:r>
          <a:endParaRPr lang="en-US" sz="1900" kern="1200" dirty="0"/>
        </a:p>
      </dsp:txBody>
      <dsp:txXfrm>
        <a:off x="937002" y="4058192"/>
        <a:ext cx="5576601" cy="811257"/>
      </dsp:txXfrm>
    </dsp:sp>
    <dsp:sp modelId="{AD392BC0-3790-4396-ADE3-FFE670F0291A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943C45-7584-4485-AD39-EAF88097D505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6A6D-EB24-43F0-826C-A2DCF74426C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Artificial generating of matrices</a:t>
          </a:r>
          <a:endParaRPr lang="en-US" sz="1900" kern="1200"/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A3151-D5EE-41A3-B7BD-07E551BEA67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FCB59-9E77-4F8C-8CBF-519C151E477E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EC3996-7238-47B7-B54F-DFCFDCD2BCD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Analyse data</a:t>
          </a:r>
        </a:p>
      </dsp:txBody>
      <dsp:txXfrm>
        <a:off x="1429899" y="2442"/>
        <a:ext cx="5083704" cy="1238008"/>
      </dsp:txXfrm>
    </dsp:sp>
    <dsp:sp modelId="{000DC2E2-211D-42FA-83C6-B2D87B7B6C4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1C52B-ADDC-429E-B749-F336FF73F81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A57D79-DDE7-4A5B-B858-337F4CD325D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preconditioner</a:t>
          </a:r>
        </a:p>
      </dsp:txBody>
      <dsp:txXfrm>
        <a:off x="1429899" y="1549953"/>
        <a:ext cx="5083704" cy="1238008"/>
      </dsp:txXfrm>
    </dsp:sp>
    <dsp:sp modelId="{D9F58A08-D342-4FBF-A1CC-F355508AD0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7E68A2-9803-41AD-BEA7-788875F0073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A8425E-3040-45DA-A942-07BCFC4B8E5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web interface</a:t>
          </a:r>
        </a:p>
      </dsp:txBody>
      <dsp:txXfrm>
        <a:off x="1429899" y="3097464"/>
        <a:ext cx="5083704" cy="1238008"/>
      </dsp:txXfrm>
    </dsp:sp>
    <dsp:sp modelId="{8B467B7B-FC88-47DC-833C-61B274DBCBD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CCF5F1-5962-4560-85D7-C8C083E2F6E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3183EB-4B47-412E-A6D3-7551245520E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 size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3360603-377C-480D-B784-38E550DA77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4C04EE-9129-4ED4-A478-921E05CC4A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8CB10-1076-4101-A44A-CA91DC524357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51E10-5BD7-47C4-8E23-9B8930B5D8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86CF69-A609-4651-BC1A-9DDD76DE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F1D45-7B13-4933-85F2-EEEC63A3FB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37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165E-15F5-4935-BBD1-A9D451E9120B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F272-B815-443A-A9C1-BA10F95335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3320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Audience</a:t>
            </a:r>
            <a:r>
              <a:rPr lang="de-DE" dirty="0"/>
              <a:t> Question: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cuircit</a:t>
            </a:r>
            <a:r>
              <a:rPr lang="de-DE" dirty="0"/>
              <a:t> design, </a:t>
            </a:r>
            <a:r>
              <a:rPr lang="de-DE" dirty="0" err="1"/>
              <a:t>webpage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, </a:t>
            </a:r>
            <a:r>
              <a:rPr lang="de-DE" dirty="0" err="1"/>
              <a:t>portfolio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all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69A67-219E-49F7-80CD-0CAEB23B6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99579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13D23-A821-4B2A-99C3-EF79E0D301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052288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others= config and build-setup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Overall. 900 commits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42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 rate increased in January -&gt; start of the implementation phase and quality assurance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90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labeler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better</a:t>
            </a:r>
            <a:r>
              <a:rPr lang="de-DE" dirty="0"/>
              <a:t> 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Preconditioner</a:t>
            </a:r>
            <a:r>
              <a:rPr lang="de-DE" dirty="0"/>
              <a:t>/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seperate</a:t>
            </a:r>
            <a:r>
              <a:rPr lang="en-GB" dirty="0"/>
              <a:t> neural networks for each size -&gt; make training independent from matrix size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4FCA9-2B81-4316-B739-3F6BD15E56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2960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853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89801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69059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slow-&gt; iterative </a:t>
            </a:r>
            <a:r>
              <a:rPr lang="de-DE" dirty="0" err="1"/>
              <a:t>solvers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.</a:t>
            </a:r>
            <a:r>
              <a:rPr lang="de-DE" dirty="0" err="1"/>
              <a:t>They</a:t>
            </a:r>
            <a:r>
              <a:rPr lang="de-DE" dirty="0"/>
              <a:t> will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initial </a:t>
            </a:r>
            <a:r>
              <a:rPr lang="de-DE" dirty="0" err="1"/>
              <a:t>guess</a:t>
            </a:r>
            <a:r>
              <a:rPr lang="de-DE" dirty="0"/>
              <a:t> and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will </a:t>
            </a:r>
            <a:r>
              <a:rPr lang="de-DE" dirty="0" err="1"/>
              <a:t>calculate</a:t>
            </a:r>
            <a:r>
              <a:rPr lang="de-DE" dirty="0"/>
              <a:t> an </a:t>
            </a:r>
            <a:r>
              <a:rPr lang="de-DE" dirty="0" err="1"/>
              <a:t>approximate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stopping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a maximum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AF363-976F-4584-A689-26250CB384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77631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linear </a:t>
            </a:r>
            <a:r>
              <a:rPr lang="de-DE" dirty="0" err="1"/>
              <a:t>systems</a:t>
            </a:r>
            <a:r>
              <a:rPr lang="de-DE" dirty="0"/>
              <a:t>.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concretly</a:t>
            </a:r>
            <a:r>
              <a:rPr lang="de-DE" dirty="0"/>
              <a:t> 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enormous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entries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beeing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</a:t>
            </a:r>
            <a:endParaRPr lang="de-DE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</a:t>
            </a:r>
            <a:r>
              <a:rPr lang="de-DE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</a:t>
            </a:r>
            <a:endParaRPr lang="de-DE" sz="1200" b="0" i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F50F7-2BD7-4DD4-9DEE-66AD0B779D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133698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1C6E-8177-4411-B3D6-9A9532B5B0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417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12745-2B79-41F2-9C0D-CCAF5A82FF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257312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Daisy Chain: Financial Portfolio Optimization (2009). Optimizing a financial portfolio leads to a graph with many branches, each depicting a possible future economic scenario. Which path will your portfolio take?</a:t>
            </a:r>
          </a:p>
          <a:p>
            <a:r>
              <a:rPr lang="en-US" i="1" dirty="0"/>
              <a:t>Web Poppies (2009) You like a web page and I like it too. 512 people like 394,792 web pages, do you like them too</a:t>
            </a:r>
          </a:p>
          <a:p>
            <a:r>
              <a:rPr lang="en-US" i="1" dirty="0"/>
              <a:t> reddish-orange frequency-domain circuit simulation matrix constructed via the harmonic-balance method</a:t>
            </a:r>
          </a:p>
          <a:p>
            <a:r>
              <a:rPr lang="de-DE" i="1" dirty="0"/>
              <a:t> </a:t>
            </a:r>
            <a:r>
              <a:rPr lang="de-DE" i="1" dirty="0" err="1"/>
              <a:t>Convex</a:t>
            </a:r>
            <a:r>
              <a:rPr lang="de-DE" i="1" dirty="0"/>
              <a:t> </a:t>
            </a:r>
            <a:r>
              <a:rPr lang="de-DE" i="1" dirty="0" err="1"/>
              <a:t>Quadratic</a:t>
            </a:r>
            <a:r>
              <a:rPr lang="de-DE" i="1" dirty="0"/>
              <a:t> </a:t>
            </a:r>
            <a:r>
              <a:rPr lang="de-DE" i="1" dirty="0" err="1"/>
              <a:t>Programming</a:t>
            </a:r>
            <a:r>
              <a:rPr lang="de-DE" i="1" dirty="0"/>
              <a:t> (2009)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a linear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substantially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cuircuit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suited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But </a:t>
            </a:r>
            <a:r>
              <a:rPr lang="de-DE" dirty="0" err="1"/>
              <a:t>determing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will </a:t>
            </a:r>
            <a:r>
              <a:rPr lang="de-DE" dirty="0" err="1"/>
              <a:t>solve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fastest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generally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involved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4F272-B815-443A-A9C1-BA10F9533513}" type="slidenum">
              <a:rPr lang="de-DE" smtClean="0"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0225-9D04-410C-97D2-F5F8B2DC8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</p:spTree>
    <p:extLst>
      <p:ext uri="{BB962C8B-B14F-4D97-AF65-F5344CB8AC3E}">
        <p14:creationId xmlns:p14="http://schemas.microsoft.com/office/powerpoint/2010/main" val="37346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8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02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8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2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6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0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92875"/>
            <a:ext cx="551249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Fabian Koffer, Simon Hanselmann, Yannick Funk, Dennis Leon Grötzinger, Anna Ricker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58DD-C366-48E3-9E19-F94396BCFA7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648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8D9DC7-1B6B-48CB-8E2E-78FACFCB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 b="1">
                <a:solidFill>
                  <a:schemeClr val="tx1">
                    <a:lumMod val="85000"/>
                    <a:lumOff val="15000"/>
                  </a:schemeClr>
                </a:solidFill>
              </a:rPr>
              <a:t>Numerical Linear Algebra meets Machine Learning</a:t>
            </a:r>
            <a:endParaRPr lang="de-DE" sz="5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918D06-C881-45FC-930C-68916B389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Fabian Koffer, Simon Hanselmann, Yannick Funk, Dennis Leon Grötzinger, Anna Ricker</a:t>
            </a:r>
          </a:p>
          <a:p>
            <a:pPr algn="l"/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38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7751F-F0C4-4C09-8D64-AD989C03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8" y="2369911"/>
            <a:ext cx="10330543" cy="1059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u="sng" dirty="0"/>
              <a:t>Goal</a:t>
            </a:r>
            <a:r>
              <a:rPr lang="en-US" sz="4000" dirty="0"/>
              <a:t>: using </a:t>
            </a:r>
            <a:r>
              <a:rPr lang="en-US" sz="4000" b="1" dirty="0"/>
              <a:t>Machine Learning </a:t>
            </a:r>
            <a:r>
              <a:rPr lang="en-US" sz="4000" dirty="0"/>
              <a:t>to determine the fastest iterative solver for a given matrix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1EB716-6A53-417A-AEF1-5CF44332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1B3CAB-9ADD-4E85-B79E-35E8CD9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6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9C98F-A708-43B0-AF2F-A66D46A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four components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4FB042-9760-45BB-A5A7-0A40B847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A6FE8F-437D-4D3C-9C8C-DAE05CC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21B115-F479-4038-9195-C62DDDF40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9" b="29583"/>
          <a:stretch/>
        </p:blipFill>
        <p:spPr>
          <a:xfrm>
            <a:off x="951212" y="2511838"/>
            <a:ext cx="10648656" cy="24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6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3D15C-127C-4343-B19C-94ECCED4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Collector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A6CAAF-79A9-4166-8A86-0507780B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F09A20-980A-493E-A144-A5706A83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12</a:t>
            </a:fld>
            <a:endParaRPr lang="de-DE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1A823212-7F52-4A40-92FA-D22DB8588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78" y="365125"/>
            <a:ext cx="2743199" cy="5723905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5748F5E-7CFC-46F1-B890-E7F70CBAC305}"/>
              </a:ext>
            </a:extLst>
          </p:cNvPr>
          <p:cNvSpPr txBox="1"/>
          <p:nvPr/>
        </p:nvSpPr>
        <p:spPr>
          <a:xfrm>
            <a:off x="838200" y="1778000"/>
            <a:ext cx="234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SSget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6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9E32-2C6F-407D-B345-E6AB558A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36060-4FDA-4834-B05D-0841012E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15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dirty="0"/>
              <a:t>Tools:</a:t>
            </a:r>
          </a:p>
          <a:p>
            <a:pPr>
              <a:lnSpc>
                <a:spcPct val="100000"/>
              </a:lnSpc>
            </a:pPr>
            <a:r>
              <a:rPr lang="de-DE" dirty="0"/>
              <a:t>Ginkgo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3F45-8E7A-4B51-8093-FB8E668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5636D9-DD61-4D67-A167-08B55720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13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6263D27-2164-442D-9124-6FE798E0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280" y="80951"/>
            <a:ext cx="2288540" cy="6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2B4E-481D-441F-B0BC-7D838FE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5C79FF-9B53-43CE-B2F2-BDB08143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8177EF-2F84-4503-9B89-71B9A67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08C95A70-A27E-4C76-A67B-66C0AAFD8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6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B444ABB9-1517-4F04-987E-54B48BE3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720B01D-D3EF-4FA3-B1EA-F905C2A00913}"/>
              </a:ext>
            </a:extLst>
          </p:cNvPr>
          <p:cNvSpPr txBox="1"/>
          <p:nvPr/>
        </p:nvSpPr>
        <p:spPr>
          <a:xfrm rot="-534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Solver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8995E77C-BBAE-4DF9-AFBF-EF05A230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A71C770-25D5-4423-9C32-B4350BC53BFC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gekrümmt 10">
            <a:extLst>
              <a:ext uri="{FF2B5EF4-FFF2-40B4-BE49-F238E27FC236}">
                <a16:creationId xmlns:a16="http://schemas.microsoft.com/office/drawing/2014/main" id="{4229CE6B-5D73-499B-8A0B-CB50A6B6C10A}"/>
              </a:ext>
            </a:extLst>
          </p:cNvPr>
          <p:cNvSpPr/>
          <p:nvPr/>
        </p:nvSpPr>
        <p:spPr>
          <a:xfrm>
            <a:off x="7073265" y="3354324"/>
            <a:ext cx="731520" cy="1216152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3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58542-279E-434B-BC32-D044D86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05771A-6B00-4070-A00E-A469B0AB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543415-4594-4671-9C5A-716ED6FF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15</a:t>
            </a:fld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203944E-D2C9-4AE7-A5E7-8A9AFF3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748" y="250824"/>
            <a:ext cx="2743200" cy="6277513"/>
          </a:xfrm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57A49D15-9434-442A-B0C2-94994531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73" y="1921187"/>
            <a:ext cx="2743200" cy="795528"/>
          </a:xfrm>
          <a:prstGeom prst="rect">
            <a:avLst/>
          </a:prstGeom>
        </p:spPr>
      </p:pic>
      <p:pic>
        <p:nvPicPr>
          <p:cNvPr id="4" name="Grafik 6" descr="Ein Bild, das grün enthält.&#10;&#10;Mit hoher Zuverlässigkeit generierte Beschreibung">
            <a:extLst>
              <a:ext uri="{FF2B5EF4-FFF2-40B4-BE49-F238E27FC236}">
                <a16:creationId xmlns:a16="http://schemas.microsoft.com/office/drawing/2014/main" id="{C9F92556-8E50-460F-AAD7-75643903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68" y="2834534"/>
            <a:ext cx="2743200" cy="24863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3909133-6126-4757-82ED-11A5ADB7B609}"/>
              </a:ext>
            </a:extLst>
          </p:cNvPr>
          <p:cNvSpPr txBox="1"/>
          <p:nvPr/>
        </p:nvSpPr>
        <p:spPr>
          <a:xfrm rot="16260000">
            <a:off x="2201562" y="350931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cs typeface="Calibri"/>
            </a:endParaRPr>
          </a:p>
        </p:txBody>
      </p:sp>
      <p:pic>
        <p:nvPicPr>
          <p:cNvPr id="13" name="Grafik 4" descr="Ein Bild, das Briefpapier enthält.&#10;&#10;Mit hoher Zuverlässigkeit generierte Beschreibung">
            <a:extLst>
              <a:ext uri="{FF2B5EF4-FFF2-40B4-BE49-F238E27FC236}">
                <a16:creationId xmlns:a16="http://schemas.microsoft.com/office/drawing/2014/main" id="{CD2E69F9-1AD1-4A30-98E0-B94CC9B49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2707809"/>
            <a:ext cx="2743200" cy="250918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00ADBD7-867B-48D0-A634-B601F981E946}"/>
              </a:ext>
            </a:extLst>
          </p:cNvPr>
          <p:cNvSpPr/>
          <p:nvPr/>
        </p:nvSpPr>
        <p:spPr>
          <a:xfrm>
            <a:off x="3692271" y="3729609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52826443-F1C2-49AD-80E1-5ED7E661FA64}"/>
              </a:ext>
            </a:extLst>
          </p:cNvPr>
          <p:cNvSpPr/>
          <p:nvPr/>
        </p:nvSpPr>
        <p:spPr>
          <a:xfrm>
            <a:off x="6978396" y="3729609"/>
            <a:ext cx="302133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E2E1BFD-D149-44AA-BAF8-09B545DB18CF}"/>
              </a:ext>
            </a:extLst>
          </p:cNvPr>
          <p:cNvSpPr txBox="1"/>
          <p:nvPr/>
        </p:nvSpPr>
        <p:spPr>
          <a:xfrm>
            <a:off x="7200900" y="38004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Fastest </a:t>
            </a:r>
            <a:r>
              <a:rPr lang="de-DE" dirty="0" err="1">
                <a:cs typeface="Calibri"/>
              </a:rPr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53807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648259-755C-4DBC-84DE-128FC3AE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Continuous</a:t>
            </a:r>
            <a:r>
              <a:rPr lang="de-DE" sz="3200">
                <a:solidFill>
                  <a:schemeClr val="bg1"/>
                </a:solidFill>
              </a:rPr>
              <a:t> </a:t>
            </a:r>
            <a:r>
              <a:rPr lang="en-US" sz="3200">
                <a:solidFill>
                  <a:schemeClr val="bg1"/>
                </a:solidFill>
              </a:rPr>
              <a:t>integration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18689B-948D-4000-A7F5-DCF70F67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8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7F208F-5CFC-45CA-B9D8-F9C5449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4D753-557B-4B82-A3C2-0377DE0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4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4E25-3F30-4446-9592-79720CE9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742C1-05F3-4EC3-85D0-84D3C5FA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D99074-DE07-46C4-85E2-4B07DDC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158BBBDB-DA05-4165-85A8-A1FD7C10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5141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88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3A069-33F7-4C9A-B1C1-CF73C6EB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85A00-AE2E-427F-96E4-04E8FD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4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Lines </a:t>
            </a:r>
            <a:r>
              <a:rPr lang="de-DE" b="1" dirty="0" err="1"/>
              <a:t>of</a:t>
            </a:r>
            <a:r>
              <a:rPr lang="de-DE" b="1" dirty="0"/>
              <a:t> code</a:t>
            </a:r>
          </a:p>
          <a:p>
            <a:r>
              <a:rPr lang="de-DE" dirty="0"/>
              <a:t>Python code: 2500</a:t>
            </a:r>
          </a:p>
          <a:p>
            <a:r>
              <a:rPr lang="de-DE" dirty="0"/>
              <a:t>C++ code: 200</a:t>
            </a:r>
          </a:p>
          <a:p>
            <a:r>
              <a:rPr lang="en-US" dirty="0"/>
              <a:t>others: 200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 err="1"/>
              <a:t>Commits</a:t>
            </a:r>
            <a:r>
              <a:rPr lang="de-DE" dirty="0"/>
              <a:t>: 900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FCE7EB-7FF4-4548-8F17-E0CEB9BA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20F11C-8ACC-4A41-960F-4BD8D89A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18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E16C41-8889-4A9B-B40D-304EDBDE6316}"/>
              </a:ext>
            </a:extLst>
          </p:cNvPr>
          <p:cNvSpPr txBox="1">
            <a:spLocks/>
          </p:cNvSpPr>
          <p:nvPr/>
        </p:nvSpPr>
        <p:spPr>
          <a:xfrm>
            <a:off x="5380433" y="1779588"/>
            <a:ext cx="34167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Number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b="1" dirty="0"/>
              <a:t>: 63</a:t>
            </a:r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: 51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: 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: 96%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7FFA87-EAF8-4A30-8915-2E79DA61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28281-BEFC-4737-9A11-18DF86E5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720352"/>
            <a:ext cx="10905066" cy="2344588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4A1DD-C449-45A3-8366-0E24BB4A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900"/>
              <a:t>Fabian Koffer, Simon Hanselmann, Yannick Funk, Dennis Leon Grötzinger, Anna Ricker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5B5E75-BF64-4ECB-8196-5C80C6C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98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CBE4C2-4E15-484E-8FEE-F52DD1B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Prospect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898487-20DB-42C7-BD17-738069B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900">
                <a:solidFill>
                  <a:prstClr val="black">
                    <a:tint val="75000"/>
                  </a:prstClr>
                </a:solidFill>
              </a:rPr>
              <a:t>Fabian Koffer, Simon Hanselmann, Yannick Funk, Dennis Leon Grötzinger, Anna Ricker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666B7-32FB-4845-B5C1-FAA78C3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958DD-C366-48E3-9E19-F94396BCFA77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42FF27FD-F481-44A0-8309-5AA609E5F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22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05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54B7C-486E-483E-8C08-7B6674E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400" b="1"/>
              <a:t>Collect</a:t>
            </a:r>
            <a:r>
              <a:rPr lang="en-US" b="1"/>
              <a:t> </a:t>
            </a:r>
            <a:r>
              <a:rPr lang="en-US"/>
              <a:t>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Label</a:t>
            </a:r>
            <a:r>
              <a:rPr lang="en-US" b="1"/>
              <a:t> </a:t>
            </a:r>
            <a:r>
              <a:rPr lang="en-US"/>
              <a:t>the collected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Train</a:t>
            </a:r>
            <a:r>
              <a:rPr lang="en-US" b="1"/>
              <a:t> </a:t>
            </a:r>
            <a:r>
              <a:rPr lang="en-US"/>
              <a:t>a neural network with labeled matrices</a:t>
            </a:r>
            <a:endParaRPr lang="en-US" b="1"/>
          </a:p>
          <a:p>
            <a:pPr marL="0" indent="0">
              <a:buNone/>
            </a:pPr>
            <a:r>
              <a:rPr lang="en-US" sz="4400" b="1"/>
              <a:t>Classify</a:t>
            </a:r>
            <a:r>
              <a:rPr lang="en-US"/>
              <a:t> given matrices based on the neural network</a:t>
            </a:r>
            <a:endParaRPr lang="en-US" b="1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5882-EAB0-4B17-BC94-A2C7E762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5437340" cy="228600"/>
          </a:xfrm>
        </p:spPr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7A72D96-4B38-4934-8E1C-B9495454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958DD-C366-48E3-9E19-F94396BCFA7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7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5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Bildergebnis fÃ¼r circuit">
            <a:extLst>
              <a:ext uri="{FF2B5EF4-FFF2-40B4-BE49-F238E27FC236}">
                <a16:creationId xmlns:a16="http://schemas.microsoft.com/office/drawing/2014/main" id="{BC67922E-DAD8-4D79-AF6C-9C657D70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17240"/>
            <a:ext cx="4478693" cy="2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F14E7-4B74-4EE1-A08E-408F440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00714-F238-48A4-9228-74171582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dergebnis fÃ¼r webpage">
            <a:extLst>
              <a:ext uri="{FF2B5EF4-FFF2-40B4-BE49-F238E27FC236}">
                <a16:creationId xmlns:a16="http://schemas.microsoft.com/office/drawing/2014/main" id="{238653C7-B82E-440A-9533-210AFAFA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4" y="317242"/>
            <a:ext cx="4478693" cy="298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46ADF-5A41-4DE6-9EDB-3650915B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56CCF-9600-400F-B5E6-0726C7BC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ildergebnis fÃ¼r stock">
            <a:extLst>
              <a:ext uri="{FF2B5EF4-FFF2-40B4-BE49-F238E27FC236}">
                <a16:creationId xmlns:a16="http://schemas.microsoft.com/office/drawing/2014/main" id="{F58F25C0-BC30-4763-A775-741FB6A9F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3481899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92BA8F-8DEB-4915-9243-BA2854D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D316F2-3790-4759-B10F-71B86D8E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6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Ãhnliches Foto">
            <a:extLst>
              <a:ext uri="{FF2B5EF4-FFF2-40B4-BE49-F238E27FC236}">
                <a16:creationId xmlns:a16="http://schemas.microsoft.com/office/drawing/2014/main" id="{5C7F6555-73B0-4CE7-943A-512F845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72" y="3532123"/>
            <a:ext cx="4478693" cy="30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1FFE272-02B6-4906-9B4E-D4D42EDD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FA7C33-FE18-45D1-9289-4E40B92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42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aculty.cse.tamu.edu/davis/matrices_files/GHS_psdef%40finance256.jpg">
            <a:extLst>
              <a:ext uri="{FF2B5EF4-FFF2-40B4-BE49-F238E27FC236}">
                <a16:creationId xmlns:a16="http://schemas.microsoft.com/office/drawing/2014/main" id="{61DFCF7A-E0E2-407C-9205-1044D2A6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72" y="3496517"/>
            <a:ext cx="4478694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culty.cse.tamu.edu/davis/matrices_files/Buss%40connectus.jpg">
            <a:extLst>
              <a:ext uri="{FF2B5EF4-FFF2-40B4-BE49-F238E27FC236}">
                <a16:creationId xmlns:a16="http://schemas.microsoft.com/office/drawing/2014/main" id="{BCAF3CDB-5626-4BD9-A0CE-FE06AC74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487167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aculty.cse.tamu.edu/davis/matrices_files/GHS_psdef%40cvxbqp1.jpg">
            <a:extLst>
              <a:ext uri="{FF2B5EF4-FFF2-40B4-BE49-F238E27FC236}">
                <a16:creationId xmlns:a16="http://schemas.microsoft.com/office/drawing/2014/main" id="{54722D13-9088-492B-9567-7A15DB124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3" y="3544180"/>
            <a:ext cx="4478693" cy="299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faculty.cse.tamu.edu/davis/matrices_files/net25_and_pre2.jpg">
            <a:extLst>
              <a:ext uri="{FF2B5EF4-FFF2-40B4-BE49-F238E27FC236}">
                <a16:creationId xmlns:a16="http://schemas.microsoft.com/office/drawing/2014/main" id="{D76272FE-3BED-4E3A-AF62-F4726735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3"/>
          <a:stretch/>
        </p:blipFill>
        <p:spPr bwMode="auto">
          <a:xfrm>
            <a:off x="1254950" y="443204"/>
            <a:ext cx="4495816" cy="29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A1B775B-0FBD-494D-A5BE-0823A5AC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Fabian Koffer, Simon Hanselmann, Yannick Funk, Dennis Leon Grötzinger, Anna Ricker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FF6E4AF-3D2B-427A-A523-1815A26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58DD-C366-48E3-9E19-F94396BCFA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133</Paragraphs>
  <Slides>21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Numerical Linear Algebra meets Machine Learning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four components</vt:lpstr>
      <vt:lpstr>Collector</vt:lpstr>
      <vt:lpstr>Labeling module</vt:lpstr>
      <vt:lpstr>Training module</vt:lpstr>
      <vt:lpstr>Classifier</vt:lpstr>
      <vt:lpstr>Continuous integration</vt:lpstr>
      <vt:lpstr>Challenges</vt:lpstr>
      <vt:lpstr>Statistics</vt:lpstr>
      <vt:lpstr>Commits</vt:lpstr>
      <vt:lpstr>Prospect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Linear Algebra meets Machine Learning</dc:title>
  <dc:creator>Anna Ricker</dc:creator>
  <cp:lastModifiedBy>Anna Ricker</cp:lastModifiedBy>
  <cp:revision>54</cp:revision>
  <dcterms:created xsi:type="dcterms:W3CDTF">2019-03-18T08:32:20Z</dcterms:created>
  <dcterms:modified xsi:type="dcterms:W3CDTF">2019-03-19T07:42:40Z</dcterms:modified>
</cp:coreProperties>
</file>