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76" r:id="rId2"/>
    <p:sldId id="282" r:id="rId3"/>
    <p:sldId id="291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5081" autoAdjust="0"/>
  </p:normalViewPr>
  <p:slideViewPr>
    <p:cSldViewPr snapToGrid="0">
      <p:cViewPr varScale="1">
        <p:scale>
          <a:sx n="57" d="100"/>
          <a:sy n="57" d="100"/>
        </p:scale>
        <p:origin x="94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Changed the parameters of the string-split function</a:t>
            </a:r>
          </a:p>
          <a:p>
            <a:pPr marL="228600" indent="-228600">
              <a:buAutoNum type="arabicPeriod"/>
            </a:pPr>
            <a:r>
              <a:rPr lang="en-US" dirty="0"/>
              <a:t>Opening config file now happens in a try-except block</a:t>
            </a:r>
          </a:p>
          <a:p>
            <a:pPr marL="228600" indent="-228600"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os</a:t>
            </a:r>
            <a:r>
              <a:rPr lang="en-US" dirty="0"/>
              <a:t> is checked at start of module</a:t>
            </a:r>
          </a:p>
          <a:p>
            <a:pPr marL="228600" indent="-228600">
              <a:buAutoNum type="arabicPeriod"/>
            </a:pPr>
            <a:r>
              <a:rPr lang="en-US" dirty="0"/>
              <a:t>Removed static size declaration and started using the size input parameter</a:t>
            </a:r>
          </a:p>
          <a:p>
            <a:pPr marL="228600" indent="-228600">
              <a:buAutoNum type="arabicPeriod"/>
            </a:pPr>
            <a:r>
              <a:rPr lang="en-US" dirty="0"/>
              <a:t>The configuration file got restructured and has it's default keys for each module</a:t>
            </a:r>
          </a:p>
          <a:p>
            <a:pPr marL="228600" indent="-2286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fixed</a:t>
            </a:r>
            <a:r>
              <a:rPr lang="de-DE" dirty="0"/>
              <a:t>:</a:t>
            </a:r>
          </a:p>
          <a:p>
            <a:r>
              <a:rPr lang="de-DE" dirty="0"/>
              <a:t>6. </a:t>
            </a:r>
            <a:r>
              <a:rPr lang="en-US" dirty="0"/>
              <a:t>Added extra check to prevent the invalid operation</a:t>
            </a:r>
          </a:p>
          <a:p>
            <a:r>
              <a:rPr lang="en-US" dirty="0"/>
              <a:t>7. We added the regularity check to the classifier</a:t>
            </a:r>
          </a:p>
          <a:p>
            <a:r>
              <a:rPr lang="en-US" dirty="0"/>
              <a:t>8. The loader now catches all errors and raises a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9. The standard and error output off </a:t>
            </a:r>
            <a:r>
              <a:rPr lang="en-US" dirty="0" err="1"/>
              <a:t>Ssget</a:t>
            </a:r>
            <a:r>
              <a:rPr lang="en-US" dirty="0"/>
              <a:t> are now redirected to null</a:t>
            </a:r>
          </a:p>
          <a:p>
            <a:r>
              <a:rPr lang="en-US" dirty="0"/>
              <a:t>10. The accuracy was set down to a more realistic value</a:t>
            </a:r>
          </a:p>
          <a:p>
            <a:r>
              <a:rPr lang="en-US" dirty="0"/>
              <a:t>11. We added a method that sets a default name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3/13/2019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 err="1"/>
              <a:t>python</a:t>
            </a:r>
            <a:r>
              <a:rPr lang="de-DE" dirty="0"/>
              <a:t> code: 2451</a:t>
            </a:r>
          </a:p>
          <a:p>
            <a:r>
              <a:rPr lang="de-DE" dirty="0"/>
              <a:t>C++ code: 209</a:t>
            </a:r>
          </a:p>
          <a:p>
            <a:r>
              <a:rPr lang="en-US" dirty="0"/>
              <a:t>others (config and build-setup files): 192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: 200</a:t>
            </a:r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tests: 63</a:t>
            </a:r>
          </a:p>
          <a:p>
            <a:r>
              <a:rPr lang="en-US" dirty="0"/>
              <a:t>Unit Test: 51</a:t>
            </a:r>
          </a:p>
          <a:p>
            <a:r>
              <a:rPr lang="en-US"/>
              <a:t>Integration Test</a:t>
            </a:r>
            <a:r>
              <a:rPr lang="en-US" dirty="0"/>
              <a:t>: 12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0F07-6B3D-4D1F-931B-074AABBD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7C5B9-888F-425A-866D-96C8431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936701"/>
          </a:xfrm>
        </p:spPr>
        <p:txBody>
          <a:bodyPr>
            <a:normAutofit/>
          </a:bodyPr>
          <a:lstStyle/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60 %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Times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sample </a:t>
            </a:r>
            <a:r>
              <a:rPr lang="de-DE" dirty="0" err="1"/>
              <a:t>of</a:t>
            </a:r>
            <a:r>
              <a:rPr lang="de-DE" dirty="0"/>
              <a:t> 100 000 </a:t>
            </a:r>
            <a:r>
              <a:rPr lang="de-DE" dirty="0" err="1"/>
              <a:t>matrices</a:t>
            </a:r>
            <a:r>
              <a:rPr lang="de-DE" dirty="0"/>
              <a:t>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B11CD-097D-4930-8523-CB34B59F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FDA3763-72E5-4142-B70F-5B9C4199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1553"/>
              </p:ext>
            </p:extLst>
          </p:nvPr>
        </p:nvGraphicFramePr>
        <p:xfrm>
          <a:off x="1278320" y="3133493"/>
          <a:ext cx="73123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43">
                  <a:extLst>
                    <a:ext uri="{9D8B030D-6E8A-4147-A177-3AD203B41FA5}">
                      <a16:colId xmlns:a16="http://schemas.microsoft.com/office/drawing/2014/main" val="37113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99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716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8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Bigcgstab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116540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19097,187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5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18784,856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62463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11777,739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4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Fcg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20532,115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F022-53B3-4D77-AD92-4C39D50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B7518-7217-4064-B493-AA6D508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5C3B50-D635-4078-AFD0-5553045A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" y="2311266"/>
            <a:ext cx="9578340" cy="30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63064-F1D0-4EA4-B698-10CB520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82F4C-0F90-4A15-A1D5-CB8E319D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Command line input with more than one space between arguments resulted in program crash</a:t>
            </a:r>
          </a:p>
          <a:p>
            <a:r>
              <a:rPr lang="en-US" dirty="0"/>
              <a:t>A corrupted configuration file caused the program to crash</a:t>
            </a:r>
          </a:p>
          <a:p>
            <a:r>
              <a:rPr lang="en-US" dirty="0"/>
              <a:t>Labeling or collection on operating systems other than </a:t>
            </a:r>
            <a:r>
              <a:rPr lang="en-US" dirty="0" err="1"/>
              <a:t>linux</a:t>
            </a:r>
            <a:r>
              <a:rPr lang="en-US" dirty="0"/>
              <a:t> resulted in crashes</a:t>
            </a:r>
          </a:p>
          <a:p>
            <a:r>
              <a:rPr lang="en-US" dirty="0"/>
              <a:t>Changing the size of the collected matrices was not possible</a:t>
            </a:r>
          </a:p>
          <a:p>
            <a:r>
              <a:rPr lang="en-US" dirty="0"/>
              <a:t>Default parameters are not correctly passed to the modules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3DEAA-6876-4136-ABA6-CBBD5DE4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5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C5C38-FEAF-47F9-836A-C2192E1C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A1023-A01B-4986-9810-E739316E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not entering anything, the program crashes</a:t>
            </a:r>
          </a:p>
          <a:p>
            <a:r>
              <a:rPr lang="en-US" dirty="0"/>
              <a:t>Passing a not regular matrix to the classifier causes unexpected behavior</a:t>
            </a:r>
          </a:p>
          <a:p>
            <a:r>
              <a:rPr lang="en-US" dirty="0"/>
              <a:t>Trying to open a not existing file in the loader results in a crash</a:t>
            </a:r>
          </a:p>
          <a:p>
            <a:r>
              <a:rPr lang="en-US" dirty="0"/>
              <a:t>Using the </a:t>
            </a:r>
            <a:r>
              <a:rPr lang="en-US" dirty="0" err="1"/>
              <a:t>Ssget</a:t>
            </a:r>
            <a:r>
              <a:rPr lang="en-US" dirty="0"/>
              <a:t> module prints unwanted messages to the command line</a:t>
            </a:r>
          </a:p>
          <a:p>
            <a:r>
              <a:rPr lang="en-US" dirty="0"/>
              <a:t>The labeling module was performing unexpected</a:t>
            </a:r>
          </a:p>
          <a:p>
            <a:r>
              <a:rPr lang="en-US" dirty="0"/>
              <a:t>Trying to enter a command without setting the -name flag results a program crash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0AAF2-4689-4A19-A686-720DDD4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E843F-FCEF-4805-BEF6-9AD6B7B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8CBA-A0A4-4B52-B799-D958A41B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Callenges</a:t>
            </a:r>
            <a:r>
              <a:rPr lang="de-DE" dirty="0"/>
              <a:t> 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</a:t>
            </a:r>
          </a:p>
          <a:p>
            <a:pPr lvl="1"/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could</a:t>
            </a:r>
            <a:r>
              <a:rPr lang="de-DE" sz="1800" dirty="0"/>
              <a:t> not </a:t>
            </a:r>
            <a:r>
              <a:rPr lang="de-DE" sz="1800" dirty="0" err="1"/>
              <a:t>automate</a:t>
            </a:r>
            <a:r>
              <a:rPr lang="de-DE" sz="1800" dirty="0"/>
              <a:t> lots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dependecies</a:t>
            </a:r>
            <a:endParaRPr lang="de-DE" sz="1800" dirty="0"/>
          </a:p>
          <a:p>
            <a:pPr lvl="1"/>
            <a:r>
              <a:rPr lang="en-US" sz="1800" dirty="0"/>
              <a:t>most of the modules directly access the memory instead of returning something</a:t>
            </a:r>
            <a:endParaRPr lang="de-DE" sz="1800" dirty="0"/>
          </a:p>
          <a:p>
            <a:pPr lvl="1"/>
            <a:r>
              <a:rPr lang="de-DE" sz="1800" dirty="0" err="1"/>
              <a:t>Machine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itself</a:t>
            </a:r>
            <a:r>
              <a:rPr lang="de-DE" sz="1800" dirty="0"/>
              <a:t> was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FF74EF-49A5-43EE-9A07-F53CC0E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7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407</Words>
  <Application>Microsoft Office PowerPoint</Application>
  <PresentationFormat>Breitbild</PresentationFormat>
  <Paragraphs>81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Statistics</vt:lpstr>
      <vt:lpstr>Training status</vt:lpstr>
      <vt:lpstr>Continuous integration</vt:lpstr>
      <vt:lpstr>Bugs and Fixes</vt:lpstr>
      <vt:lpstr>Bugs and Fixes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232</cp:revision>
  <dcterms:created xsi:type="dcterms:W3CDTF">2018-11-20T11:53:56Z</dcterms:created>
  <dcterms:modified xsi:type="dcterms:W3CDTF">2019-03-13T13:55:12Z</dcterms:modified>
</cp:coreProperties>
</file>