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9"/>
  </p:notesMasterIdLst>
  <p:sldIdLst>
    <p:sldId id="276" r:id="rId2"/>
    <p:sldId id="282" r:id="rId3"/>
    <p:sldId id="291" r:id="rId4"/>
    <p:sldId id="287" r:id="rId5"/>
    <p:sldId id="288" r:id="rId6"/>
    <p:sldId id="289" r:id="rId7"/>
    <p:sldId id="29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Ricker" initials="AR" lastIdx="1" clrIdx="0">
    <p:extLst>
      <p:ext uri="{19B8F6BF-5375-455C-9EA6-DF929625EA0E}">
        <p15:presenceInfo xmlns:p15="http://schemas.microsoft.com/office/powerpoint/2012/main" userId="040ce179a86096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85081" autoAdjust="0"/>
  </p:normalViewPr>
  <p:slideViewPr>
    <p:cSldViewPr snapToGrid="0">
      <p:cViewPr varScale="1">
        <p:scale>
          <a:sx n="57" d="100"/>
          <a:sy n="57" d="100"/>
        </p:scale>
        <p:origin x="940" y="3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56FDC-94AF-49C4-8CCE-372AB5BCFEE9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1A8A2-5E23-4C5A-A0E7-D0AE6A30F73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2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06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fixed</a:t>
            </a:r>
            <a:r>
              <a:rPr lang="de-DE" dirty="0"/>
              <a:t>:</a:t>
            </a:r>
          </a:p>
          <a:p>
            <a:pPr marL="228600" indent="-228600">
              <a:buAutoNum type="arabicPeriod"/>
            </a:pPr>
            <a:r>
              <a:rPr lang="en-US" dirty="0"/>
              <a:t>Changed the parameters of the string-split function</a:t>
            </a:r>
          </a:p>
          <a:p>
            <a:pPr marL="228600" indent="-228600">
              <a:buAutoNum type="arabicPeriod"/>
            </a:pPr>
            <a:r>
              <a:rPr lang="en-US" dirty="0"/>
              <a:t>Opening config file now happens in a try-except block</a:t>
            </a:r>
          </a:p>
          <a:p>
            <a:pPr marL="228600" indent="-228600">
              <a:buAutoNum type="arabicPeriod"/>
            </a:pPr>
            <a:r>
              <a:rPr lang="en-US" dirty="0"/>
              <a:t>Current </a:t>
            </a:r>
            <a:r>
              <a:rPr lang="en-US" dirty="0" err="1"/>
              <a:t>os</a:t>
            </a:r>
            <a:r>
              <a:rPr lang="en-US" dirty="0"/>
              <a:t> is checked at start of module</a:t>
            </a:r>
          </a:p>
          <a:p>
            <a:pPr marL="228600" indent="-228600">
              <a:buAutoNum type="arabicPeriod"/>
            </a:pPr>
            <a:r>
              <a:rPr lang="en-US" dirty="0"/>
              <a:t>Removed static size declaration and started using the size input parameter</a:t>
            </a:r>
          </a:p>
          <a:p>
            <a:pPr marL="228600" indent="-228600">
              <a:buAutoNum type="arabicPeriod"/>
            </a:pPr>
            <a:r>
              <a:rPr lang="en-US" dirty="0"/>
              <a:t>The configuration file got restructured and has it's default keys for each module</a:t>
            </a:r>
          </a:p>
          <a:p>
            <a:pPr marL="228600" indent="-228600"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595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fixed</a:t>
            </a:r>
            <a:r>
              <a:rPr lang="de-DE" dirty="0"/>
              <a:t>:</a:t>
            </a:r>
          </a:p>
          <a:p>
            <a:r>
              <a:rPr lang="de-DE" dirty="0"/>
              <a:t>6. </a:t>
            </a:r>
            <a:r>
              <a:rPr lang="en-US" dirty="0"/>
              <a:t>Added extra check to prevent the invalid operation</a:t>
            </a:r>
          </a:p>
          <a:p>
            <a:r>
              <a:rPr lang="en-US" dirty="0"/>
              <a:t>7. We added the regularity check to the classifier</a:t>
            </a:r>
          </a:p>
          <a:p>
            <a:r>
              <a:rPr lang="en-US" dirty="0"/>
              <a:t>8. The loader now catches all errors and raises a </a:t>
            </a:r>
            <a:r>
              <a:rPr lang="en-US" dirty="0" err="1"/>
              <a:t>IOException</a:t>
            </a:r>
            <a:endParaRPr lang="en-US" dirty="0"/>
          </a:p>
          <a:p>
            <a:r>
              <a:rPr lang="en-US" dirty="0"/>
              <a:t>9. The standard and error output off </a:t>
            </a:r>
            <a:r>
              <a:rPr lang="en-US" dirty="0" err="1"/>
              <a:t>Ssget</a:t>
            </a:r>
            <a:r>
              <a:rPr lang="en-US" dirty="0"/>
              <a:t> are now redirected to null</a:t>
            </a:r>
          </a:p>
          <a:p>
            <a:r>
              <a:rPr lang="en-US" dirty="0"/>
              <a:t>10. The accuracy was set down to a more realistic value</a:t>
            </a:r>
          </a:p>
          <a:p>
            <a:r>
              <a:rPr lang="en-US" dirty="0"/>
              <a:t>11. We added a method that sets a default name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50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FFB9-18E2-4EA1-B97A-6C80F6CB2F4B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9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6AD1-0133-4D50-885A-DB0616740B78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5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0C2-3414-4625-9C57-C78C4B0BCCFC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9648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82F9-714E-4D45-8DD9-F9FED6016577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54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B8A5-B274-487C-96BD-ED5BEE673119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776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A4B09-17A0-4F78-B476-F64B2F5F5926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435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E15-4945-4016-B646-1BD034F46E31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17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CC22-8ECB-4856-9B03-F706EFF7F527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9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DD1C-A247-42E7-9F17-405298C5A8E2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2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8671-B4FE-43E4-9CF9-309DDD113E8B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2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681E-7641-4ED1-845F-645CF236086D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7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604B-3724-481C-BC6C-98343040BDF1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4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B748-0D26-4A27-8F88-5D3B83B2191E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8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75F8-E35F-4C53-8964-A01AB0B54965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4243-0F2B-4A37-B587-985DBDC0417F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4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5B49-8E68-4A45-ADEC-92D5DA826774}" type="datetime1">
              <a:rPr lang="en-US" smtClean="0"/>
              <a:t>3/13/2019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1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42511-B36D-43D9-9AC1-8922DE3D7232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Numerical Linear Algebra meets Machine Learning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Fabian </a:t>
            </a:r>
            <a:r>
              <a:rPr lang="en-US" dirty="0" err="1"/>
              <a:t>Koffer</a:t>
            </a:r>
            <a:r>
              <a:rPr lang="en-US" dirty="0"/>
              <a:t>, Simon </a:t>
            </a:r>
            <a:r>
              <a:rPr lang="en-US" dirty="0" err="1"/>
              <a:t>Hanselmann</a:t>
            </a:r>
            <a:r>
              <a:rPr lang="en-US" dirty="0"/>
              <a:t>, </a:t>
            </a:r>
            <a:r>
              <a:rPr lang="en-US" dirty="0" err="1"/>
              <a:t>Yannick</a:t>
            </a:r>
            <a:r>
              <a:rPr lang="en-US" dirty="0"/>
              <a:t> Funk, </a:t>
            </a:r>
          </a:p>
          <a:p>
            <a:r>
              <a:rPr lang="en-US" dirty="0"/>
              <a:t>Dennis Leon </a:t>
            </a:r>
            <a:r>
              <a:rPr lang="en-US" dirty="0" err="1"/>
              <a:t>Grötzinger</a:t>
            </a:r>
            <a:r>
              <a:rPr lang="en-US" dirty="0"/>
              <a:t>, Anna Ricker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1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Statistics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1587" y="1569651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Lines </a:t>
            </a:r>
            <a:r>
              <a:rPr lang="de-DE" dirty="0" err="1"/>
              <a:t>of</a:t>
            </a:r>
            <a:r>
              <a:rPr lang="de-DE" dirty="0"/>
              <a:t> code</a:t>
            </a:r>
          </a:p>
          <a:p>
            <a:r>
              <a:rPr lang="de-DE" dirty="0" err="1"/>
              <a:t>python</a:t>
            </a:r>
            <a:r>
              <a:rPr lang="de-DE" dirty="0"/>
              <a:t> code: 2451</a:t>
            </a:r>
          </a:p>
          <a:p>
            <a:r>
              <a:rPr lang="de-DE" dirty="0"/>
              <a:t>C++ code: 209</a:t>
            </a:r>
          </a:p>
          <a:p>
            <a:r>
              <a:rPr lang="en-US" dirty="0"/>
              <a:t>others (config and build-setup files): 192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Commits</a:t>
            </a:r>
            <a:r>
              <a:rPr lang="de-DE" dirty="0"/>
              <a:t>: 200</a:t>
            </a:r>
          </a:p>
          <a:p>
            <a:r>
              <a:rPr lang="de-DE" dirty="0"/>
              <a:t>Test </a:t>
            </a:r>
            <a:r>
              <a:rPr lang="de-DE" dirty="0" err="1"/>
              <a:t>coverage</a:t>
            </a:r>
            <a:r>
              <a:rPr lang="de-DE" dirty="0"/>
              <a:t>: 95%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Number of tests: 63</a:t>
            </a:r>
          </a:p>
          <a:p>
            <a:r>
              <a:rPr lang="en-US" dirty="0"/>
              <a:t>Unit Test: 51</a:t>
            </a:r>
          </a:p>
          <a:p>
            <a:r>
              <a:rPr lang="en-US"/>
              <a:t>Integration Test</a:t>
            </a:r>
            <a:r>
              <a:rPr lang="en-US" dirty="0"/>
              <a:t>: 12</a:t>
            </a:r>
          </a:p>
          <a:p>
            <a:pPr marL="0" indent="0">
              <a:buNone/>
            </a:pPr>
            <a:endParaRPr lang="de-DE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2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40F07-6B3D-4D1F-931B-074AABBD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 </a:t>
            </a:r>
            <a:r>
              <a:rPr lang="de-DE" dirty="0" err="1"/>
              <a:t>status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77C5B9-888F-425A-866D-96C84317A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2323"/>
            <a:ext cx="8596668" cy="936701"/>
          </a:xfrm>
        </p:spPr>
        <p:txBody>
          <a:bodyPr>
            <a:normAutofit/>
          </a:bodyPr>
          <a:lstStyle/>
          <a:p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balanced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approximately</a:t>
            </a:r>
            <a:r>
              <a:rPr lang="de-DE" dirty="0"/>
              <a:t> 60 % </a:t>
            </a:r>
            <a:r>
              <a:rPr lang="de-DE" dirty="0" err="1"/>
              <a:t>accuracy</a:t>
            </a:r>
            <a:endParaRPr lang="de-DE" dirty="0"/>
          </a:p>
          <a:p>
            <a:r>
              <a:rPr lang="de-DE" dirty="0"/>
              <a:t>Times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different </a:t>
            </a:r>
            <a:r>
              <a:rPr lang="de-DE" dirty="0" err="1"/>
              <a:t>solvers</a:t>
            </a:r>
            <a:r>
              <a:rPr lang="de-DE" dirty="0"/>
              <a:t> </a:t>
            </a:r>
            <a:r>
              <a:rPr lang="de-DE" dirty="0" err="1"/>
              <a:t>calculated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sample </a:t>
            </a:r>
            <a:r>
              <a:rPr lang="de-DE" dirty="0" err="1"/>
              <a:t>of</a:t>
            </a:r>
            <a:r>
              <a:rPr lang="de-DE" dirty="0"/>
              <a:t> 100 000 </a:t>
            </a:r>
            <a:r>
              <a:rPr lang="de-DE" dirty="0" err="1"/>
              <a:t>matrices</a:t>
            </a:r>
            <a:r>
              <a:rPr lang="de-DE" dirty="0"/>
              <a:t>: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DB11CD-097D-4930-8523-CB34B59F5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FDA3763-72E5-4142-B70F-5B9C41993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881553"/>
              </p:ext>
            </p:extLst>
          </p:nvPr>
        </p:nvGraphicFramePr>
        <p:xfrm>
          <a:off x="1278320" y="3133493"/>
          <a:ext cx="731234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343">
                  <a:extLst>
                    <a:ext uri="{9D8B030D-6E8A-4147-A177-3AD203B41FA5}">
                      <a16:colId xmlns:a16="http://schemas.microsoft.com/office/drawing/2014/main" val="37113301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9994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927168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9388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8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Bigcgstab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116540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19097,187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25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Cg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95287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18784,856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14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Cgs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814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62463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11777,739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04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Fcg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98974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20532,115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83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26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9BF022-53B3-4D77-AD92-4C39D501C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integration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92B7518-7217-4064-B493-AA6D5081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95C3B50-D635-4078-AFD0-5553045A8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98" y="2311266"/>
            <a:ext cx="9578340" cy="304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0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463064-F1D0-4EA4-B698-10CB520D9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dirty="0"/>
              <a:t>Bugs and Fixes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F82F4C-0F90-4A15-A1D5-CB8E319DA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Command line input with more than one space between arguments resulted in program crash</a:t>
            </a:r>
          </a:p>
          <a:p>
            <a:r>
              <a:rPr lang="en-US" dirty="0"/>
              <a:t>A corrupted configuration file caused the program to crash</a:t>
            </a:r>
          </a:p>
          <a:p>
            <a:r>
              <a:rPr lang="en-US" dirty="0"/>
              <a:t>Labeling or collection on operating systems other than </a:t>
            </a:r>
            <a:r>
              <a:rPr lang="en-US" dirty="0" err="1"/>
              <a:t>linux</a:t>
            </a:r>
            <a:r>
              <a:rPr lang="en-US" dirty="0"/>
              <a:t> resulted in crashes</a:t>
            </a:r>
          </a:p>
          <a:p>
            <a:r>
              <a:rPr lang="en-US" dirty="0"/>
              <a:t>Changing the size of the collected matrices was not possible</a:t>
            </a:r>
          </a:p>
          <a:p>
            <a:r>
              <a:rPr lang="en-US" dirty="0"/>
              <a:t>Default parameters are not correctly passed to the modules</a:t>
            </a:r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53DEAA-6876-4136-ABA6-CBBD5DE46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B2B8E2CE-6496-419B-95CD-C2FA6B0E2BC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65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C5C38-FEAF-47F9-836A-C2192E1C4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Bugs and Fixes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2A1023-A01B-4986-9810-E739316E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not entering anything, the program crashes</a:t>
            </a:r>
          </a:p>
          <a:p>
            <a:r>
              <a:rPr lang="en-US" dirty="0"/>
              <a:t>Passing a not regular matrix to the classifier causes unexpected behavior</a:t>
            </a:r>
          </a:p>
          <a:p>
            <a:r>
              <a:rPr lang="en-US" dirty="0"/>
              <a:t>Trying to open a not existing file in the loader results in a crash</a:t>
            </a:r>
          </a:p>
          <a:p>
            <a:r>
              <a:rPr lang="en-US" dirty="0"/>
              <a:t>Using the </a:t>
            </a:r>
            <a:r>
              <a:rPr lang="en-US" dirty="0" err="1"/>
              <a:t>Ssget</a:t>
            </a:r>
            <a:r>
              <a:rPr lang="en-US" dirty="0"/>
              <a:t> module prints unwanted messages to the command line</a:t>
            </a:r>
          </a:p>
          <a:p>
            <a:r>
              <a:rPr lang="en-US" dirty="0"/>
              <a:t>The labeling module was performing unexpected</a:t>
            </a:r>
          </a:p>
          <a:p>
            <a:r>
              <a:rPr lang="en-US" dirty="0"/>
              <a:t>Trying to enter a command without setting the -name </a:t>
            </a:r>
            <a:r>
              <a:rPr lang="en-US"/>
              <a:t>flag results in </a:t>
            </a:r>
            <a:r>
              <a:rPr lang="en-US" dirty="0"/>
              <a:t>a program crash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310AAF2-4689-4A19-A686-720DDD47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AE843F-FCEF-4805-BEF6-9AD6B7BC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Challenges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2E8CBA-A0A4-4B52-B799-D958A41B2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Callenges</a:t>
            </a:r>
            <a:r>
              <a:rPr lang="de-DE" dirty="0"/>
              <a:t> on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modules</a:t>
            </a:r>
            <a:r>
              <a:rPr lang="de-DE" dirty="0"/>
              <a:t>:</a:t>
            </a:r>
          </a:p>
          <a:p>
            <a:pPr lvl="1"/>
            <a:r>
              <a:rPr lang="de-DE" sz="1800" dirty="0" err="1"/>
              <a:t>we</a:t>
            </a:r>
            <a:r>
              <a:rPr lang="de-DE" sz="1800" dirty="0"/>
              <a:t> </a:t>
            </a:r>
            <a:r>
              <a:rPr lang="de-DE" sz="1800" dirty="0" err="1"/>
              <a:t>could</a:t>
            </a:r>
            <a:r>
              <a:rPr lang="de-DE" sz="1800" dirty="0"/>
              <a:t> not </a:t>
            </a:r>
            <a:r>
              <a:rPr lang="de-DE" sz="1800" dirty="0" err="1"/>
              <a:t>automate</a:t>
            </a:r>
            <a:r>
              <a:rPr lang="de-DE" sz="1800" dirty="0"/>
              <a:t> lots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dependecies</a:t>
            </a:r>
            <a:endParaRPr lang="de-DE" sz="1800" dirty="0"/>
          </a:p>
          <a:p>
            <a:pPr lvl="1"/>
            <a:r>
              <a:rPr lang="en-US" sz="1800" dirty="0"/>
              <a:t>most of the modules directly access the memory instead of returning something</a:t>
            </a:r>
            <a:endParaRPr lang="de-DE" sz="1800" dirty="0"/>
          </a:p>
          <a:p>
            <a:pPr lvl="1"/>
            <a:r>
              <a:rPr lang="de-DE" sz="1800" dirty="0" err="1"/>
              <a:t>Machine</a:t>
            </a:r>
            <a:r>
              <a:rPr lang="de-DE" sz="1800" dirty="0"/>
              <a:t> </a:t>
            </a:r>
            <a:r>
              <a:rPr lang="de-DE" sz="1800" dirty="0" err="1"/>
              <a:t>learning</a:t>
            </a:r>
            <a:r>
              <a:rPr lang="de-DE" sz="1800" dirty="0"/>
              <a:t> </a:t>
            </a:r>
            <a:r>
              <a:rPr lang="de-DE" sz="1800" dirty="0" err="1"/>
              <a:t>itself</a:t>
            </a:r>
            <a:r>
              <a:rPr lang="de-DE" sz="1800" dirty="0"/>
              <a:t> was </a:t>
            </a:r>
            <a:r>
              <a:rPr lang="de-DE" sz="1800" dirty="0" err="1"/>
              <a:t>hard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test</a:t>
            </a:r>
            <a:endParaRPr lang="de-DE" sz="18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FF74EF-49A5-43EE-9A07-F53CC0E8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3718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408</Words>
  <Application>Microsoft Office PowerPoint</Application>
  <PresentationFormat>Breitbild</PresentationFormat>
  <Paragraphs>81</Paragraphs>
  <Slides>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Facette</vt:lpstr>
      <vt:lpstr>Numerical Linear Algebra meets Machine Learning</vt:lpstr>
      <vt:lpstr>Statistics</vt:lpstr>
      <vt:lpstr>Training status</vt:lpstr>
      <vt:lpstr>Continuous integration</vt:lpstr>
      <vt:lpstr>Bugs and Fixes</vt:lpstr>
      <vt:lpstr>Bugs and Fixes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Anna Ricker</dc:creator>
  <cp:lastModifiedBy>Anna Ricker</cp:lastModifiedBy>
  <cp:revision>233</cp:revision>
  <dcterms:created xsi:type="dcterms:W3CDTF">2018-11-20T11:53:56Z</dcterms:created>
  <dcterms:modified xsi:type="dcterms:W3CDTF">2019-03-13T14:05:46Z</dcterms:modified>
</cp:coreProperties>
</file>