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7"/>
  </p:notesMasterIdLst>
  <p:sldIdLst>
    <p:sldId id="276" r:id="rId2"/>
    <p:sldId id="283" r:id="rId3"/>
    <p:sldId id="284" r:id="rId4"/>
    <p:sldId id="291" r:id="rId5"/>
    <p:sldId id="285" r:id="rId6"/>
    <p:sldId id="293" r:id="rId7"/>
    <p:sldId id="289" r:id="rId8"/>
    <p:sldId id="286" r:id="rId9"/>
    <p:sldId id="295" r:id="rId10"/>
    <p:sldId id="282" r:id="rId11"/>
    <p:sldId id="292" r:id="rId12"/>
    <p:sldId id="287" r:id="rId13"/>
    <p:sldId id="288" r:id="rId14"/>
    <p:sldId id="294" r:id="rId15"/>
    <p:sldId id="29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 Ricker" initials="AR" lastIdx="1" clrIdx="0">
    <p:extLst>
      <p:ext uri="{19B8F6BF-5375-455C-9EA6-DF929625EA0E}">
        <p15:presenceInfo xmlns:p15="http://schemas.microsoft.com/office/powerpoint/2012/main" userId="040ce179a86096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6" autoAdjust="0"/>
    <p:restoredTop sz="76791" autoAdjust="0"/>
  </p:normalViewPr>
  <p:slideViewPr>
    <p:cSldViewPr snapToGrid="0">
      <p:cViewPr varScale="1">
        <p:scale>
          <a:sx n="70" d="100"/>
          <a:sy n="70" d="100"/>
        </p:scale>
        <p:origin x="669" y="3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18T12:38:25.701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56FDC-94AF-49C4-8CCE-372AB5BCFEE9}" type="datetimeFigureOut">
              <a:rPr lang="en-US" smtClean="0"/>
              <a:t>12/18/2018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D1A8A2-5E23-4C5A-A0E7-D0AE6A30F73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22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06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Saver: save dataset in hdf5 file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3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Collector: </a:t>
            </a:r>
            <a:r>
              <a:rPr lang="en-GB" dirty="0" err="1" smtClean="0"/>
              <a:t>aquiring</a:t>
            </a:r>
            <a:r>
              <a:rPr lang="en-GB" dirty="0" smtClean="0"/>
              <a:t>, creating, collecting, saving matrices into a dataset</a:t>
            </a:r>
          </a:p>
          <a:p>
            <a:r>
              <a:rPr lang="en-GB" dirty="0" smtClean="0"/>
              <a:t>classes:</a:t>
            </a:r>
          </a:p>
          <a:p>
            <a:r>
              <a:rPr lang="en-GB" dirty="0" smtClean="0"/>
              <a:t>-collector: entry point</a:t>
            </a:r>
          </a:p>
          <a:p>
            <a:r>
              <a:rPr lang="en-GB" dirty="0" smtClean="0"/>
              <a:t>-</a:t>
            </a:r>
            <a:r>
              <a:rPr lang="en-GB" dirty="0" err="1" smtClean="0"/>
              <a:t>ssget</a:t>
            </a:r>
            <a:r>
              <a:rPr lang="en-GB" dirty="0" smtClean="0"/>
              <a:t>: fetch and cut/transform matrices from suite sparse</a:t>
            </a:r>
          </a:p>
          <a:p>
            <a:r>
              <a:rPr lang="en-GB" dirty="0" smtClean="0"/>
              <a:t>-generator: generating by transforming raw matrices from suite sparse and validating them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338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DFFB9-18E2-4EA1-B97A-6C80F6CB2F4B}" type="datetime1">
              <a:rPr lang="en-US" smtClean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194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C6AD1-0133-4D50-885A-DB0616740B78}" type="datetime1">
              <a:rPr lang="en-US" smtClean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56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00C2-3414-4625-9C57-C78C4B0BCCFC}" type="datetime1">
              <a:rPr lang="en-US" smtClean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9648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382F9-714E-4D45-8DD9-F9FED6016577}" type="datetime1">
              <a:rPr lang="en-US" smtClean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254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B8A5-B274-487C-96BD-ED5BEE673119}" type="datetime1">
              <a:rPr lang="en-US" smtClean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5776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A4B09-17A0-4F78-B476-F64B2F5F5926}" type="datetime1">
              <a:rPr lang="en-US" smtClean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435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6E15-4945-4016-B646-1BD034F46E31}" type="datetime1">
              <a:rPr lang="en-US" smtClean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517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CC22-8ECB-4856-9B03-F706EFF7F527}" type="datetime1">
              <a:rPr lang="en-US" smtClean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29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DD1C-A247-42E7-9F17-405298C5A8E2}" type="datetime1">
              <a:rPr lang="en-US" smtClean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28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8671-B4FE-43E4-9CF9-309DDD113E8B}" type="datetime1">
              <a:rPr lang="en-US" smtClean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52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681E-7641-4ED1-845F-645CF236086D}" type="datetime1">
              <a:rPr lang="en-US" smtClean="0"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179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604B-3724-481C-BC6C-98343040BDF1}" type="datetime1">
              <a:rPr lang="en-US" smtClean="0"/>
              <a:t>12/18/2018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34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B748-0D26-4A27-8F88-5D3B83B2191E}" type="datetime1">
              <a:rPr lang="en-US" smtClean="0"/>
              <a:t>12/18/2018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489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F75F8-E35F-4C53-8964-A01AB0B54965}" type="datetime1">
              <a:rPr lang="en-US" smtClean="0"/>
              <a:t>12/18/2018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0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4243-0F2B-4A37-B587-985DBDC0417F}" type="datetime1">
              <a:rPr lang="en-US" smtClean="0"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14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5B49-8E68-4A45-ADEC-92D5DA826774}" type="datetime1">
              <a:rPr lang="en-US" smtClean="0"/>
              <a:t>12/18/2018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81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42511-B36D-43D9-9AC1-8922DE3D7232}" type="datetime1">
              <a:rPr lang="en-US" smtClean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65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Numerical Linear Algebra meets Machine Learning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Fabian </a:t>
            </a:r>
            <a:r>
              <a:rPr lang="en-US" dirty="0" err="1"/>
              <a:t>Koffer</a:t>
            </a:r>
            <a:r>
              <a:rPr lang="en-US" dirty="0"/>
              <a:t>, Simon </a:t>
            </a:r>
            <a:r>
              <a:rPr lang="en-US" dirty="0" err="1"/>
              <a:t>Hanselmann</a:t>
            </a:r>
            <a:r>
              <a:rPr lang="en-US" dirty="0"/>
              <a:t>, </a:t>
            </a:r>
            <a:r>
              <a:rPr lang="en-US" dirty="0" err="1"/>
              <a:t>Yannick</a:t>
            </a:r>
            <a:r>
              <a:rPr lang="en-US" dirty="0"/>
              <a:t> Funk, </a:t>
            </a:r>
          </a:p>
          <a:p>
            <a:r>
              <a:rPr lang="en-US" dirty="0"/>
              <a:t>Dennis Leon </a:t>
            </a:r>
            <a:r>
              <a:rPr lang="en-US" dirty="0" err="1"/>
              <a:t>Grötzinger</a:t>
            </a:r>
            <a:r>
              <a:rPr lang="en-US" dirty="0"/>
              <a:t>, Anna Ricker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218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63334" y="295275"/>
            <a:ext cx="3830372" cy="740569"/>
          </a:xfrm>
        </p:spPr>
        <p:txBody>
          <a:bodyPr/>
          <a:lstStyle/>
          <a:p>
            <a:pPr algn="ctr"/>
            <a:r>
              <a:rPr lang="de-DE" dirty="0" err="1"/>
              <a:t>Labeling</a:t>
            </a:r>
            <a:r>
              <a:rPr lang="de-DE" dirty="0"/>
              <a:t> Module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28" y="1098002"/>
            <a:ext cx="7625502" cy="5554468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21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7" y="439536"/>
            <a:ext cx="9039225" cy="6134100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03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99052" y="373857"/>
            <a:ext cx="3473185" cy="719138"/>
          </a:xfrm>
        </p:spPr>
        <p:txBody>
          <a:bodyPr/>
          <a:lstStyle/>
          <a:p>
            <a:pPr algn="ctr"/>
            <a:r>
              <a:rPr lang="de-DE" dirty="0"/>
              <a:t>Training Module</a:t>
            </a:r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44" y="1602580"/>
            <a:ext cx="8681151" cy="3912395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41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13327" y="252413"/>
            <a:ext cx="3437466" cy="740569"/>
          </a:xfrm>
        </p:spPr>
        <p:txBody>
          <a:bodyPr/>
          <a:lstStyle/>
          <a:p>
            <a:r>
              <a:rPr lang="de-DE" dirty="0" err="1"/>
              <a:t>Classify</a:t>
            </a:r>
            <a:r>
              <a:rPr lang="de-DE" dirty="0"/>
              <a:t> Module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84" y="1266736"/>
            <a:ext cx="9116852" cy="4219664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83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412" y="159875"/>
            <a:ext cx="6634335" cy="6561658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91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69" y="0"/>
            <a:ext cx="8542222" cy="6858000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938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49034" y="102393"/>
            <a:ext cx="4973372" cy="569119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Diagram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872" y="852264"/>
            <a:ext cx="5129322" cy="6005735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11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46166" y="431007"/>
            <a:ext cx="4158985" cy="640556"/>
          </a:xfrm>
        </p:spPr>
        <p:txBody>
          <a:bodyPr/>
          <a:lstStyle/>
          <a:p>
            <a:pPr algn="ctr"/>
            <a:r>
              <a:rPr lang="de-DE" dirty="0"/>
              <a:t>Controller Module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79E7B1B-9464-477C-8BE1-D861DFB29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69" y="1122759"/>
            <a:ext cx="9042891" cy="4612481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48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7B59DA5-BC0A-4F06-BD6D-A8DEE38787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76" y="159656"/>
            <a:ext cx="8971727" cy="6284687"/>
          </a:xfrm>
          <a:prstGeom prst="rect">
            <a:avLst/>
          </a:prstGeom>
        </p:spPr>
      </p:pic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402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63409" y="409575"/>
            <a:ext cx="2901685" cy="711994"/>
          </a:xfrm>
        </p:spPr>
        <p:txBody>
          <a:bodyPr/>
          <a:lstStyle/>
          <a:p>
            <a:pPr algn="ctr"/>
            <a:r>
              <a:rPr lang="de-DE" dirty="0"/>
              <a:t>View Module</a:t>
            </a:r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0C17CED-B2F8-4544-BC34-F8220E350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13" y="1514475"/>
            <a:ext cx="7686675" cy="4743450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35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DCEBB940-3826-4FD6-89F4-434F64B5B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066" y="1426482"/>
            <a:ext cx="6867525" cy="4324350"/>
          </a:xfrm>
          <a:prstGeom prst="rect">
            <a:avLst/>
          </a:prstGeom>
        </p:spPr>
      </p:pic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66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42003" y="295275"/>
            <a:ext cx="3037416" cy="740569"/>
          </a:xfrm>
        </p:spPr>
        <p:txBody>
          <a:bodyPr/>
          <a:lstStyle/>
          <a:p>
            <a:r>
              <a:rPr lang="de-DE" dirty="0"/>
              <a:t>Help </a:t>
            </a:r>
            <a:r>
              <a:rPr lang="de-DE" dirty="0" err="1"/>
              <a:t>classes</a:t>
            </a:r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587" y="1578768"/>
            <a:ext cx="6705600" cy="4714875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53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99053" y="402431"/>
            <a:ext cx="3794654" cy="654844"/>
          </a:xfrm>
        </p:spPr>
        <p:txBody>
          <a:bodyPr/>
          <a:lstStyle/>
          <a:p>
            <a:pPr algn="ctr"/>
            <a:r>
              <a:rPr lang="de-DE" dirty="0" err="1"/>
              <a:t>Collector</a:t>
            </a:r>
            <a:r>
              <a:rPr lang="de-DE" dirty="0"/>
              <a:t> Module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04" y="1460907"/>
            <a:ext cx="9344025" cy="4305300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69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49" y="1418532"/>
            <a:ext cx="9098541" cy="3943350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75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106</Words>
  <Application>Microsoft Office PowerPoint</Application>
  <PresentationFormat>Breitbild</PresentationFormat>
  <Paragraphs>35</Paragraphs>
  <Slides>15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Facette</vt:lpstr>
      <vt:lpstr>Numerical Linear Algebra meets Machine Learning</vt:lpstr>
      <vt:lpstr>Component Diagram</vt:lpstr>
      <vt:lpstr>Controller Module</vt:lpstr>
      <vt:lpstr>PowerPoint-Präsentation</vt:lpstr>
      <vt:lpstr>View Module</vt:lpstr>
      <vt:lpstr>PowerPoint-Präsentation</vt:lpstr>
      <vt:lpstr>Help classes</vt:lpstr>
      <vt:lpstr>Collector Module</vt:lpstr>
      <vt:lpstr>PowerPoint-Präsentation</vt:lpstr>
      <vt:lpstr>Labeling Module</vt:lpstr>
      <vt:lpstr>PowerPoint-Präsentation</vt:lpstr>
      <vt:lpstr>Training Module</vt:lpstr>
      <vt:lpstr>Classify Module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Anna Ricker</dc:creator>
  <cp:lastModifiedBy>Anna Ricker</cp:lastModifiedBy>
  <cp:revision>175</cp:revision>
  <dcterms:created xsi:type="dcterms:W3CDTF">2018-11-20T11:53:56Z</dcterms:created>
  <dcterms:modified xsi:type="dcterms:W3CDTF">2018-12-18T11:47:44Z</dcterms:modified>
</cp:coreProperties>
</file>