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7" r:id="rId5"/>
    <p:sldId id="280" r:id="rId6"/>
    <p:sldId id="281" r:id="rId7"/>
    <p:sldId id="284" r:id="rId8"/>
    <p:sldId id="285" r:id="rId9"/>
    <p:sldId id="286" r:id="rId10"/>
    <p:sldId id="287" r:id="rId11"/>
    <p:sldId id="275" r:id="rId12"/>
    <p:sldId id="276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220B4-D657-4D1C-94FA-45DF6455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AF24BD-772B-429A-BFA8-EB1D19A5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3878A-3C93-4452-8E4A-B040D479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B9B05-75CD-466B-8178-A3BB4499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146A4-F6A5-4C05-9DDC-6922F8B1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EB029-5DEE-4D7D-A453-3CAA99FA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C5AE7D-A7AA-4C68-8482-F9F8B597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2EC19A-D7B3-443F-BB6E-0F624999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CABF1-1F84-42CF-907E-05B13DC7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1F0D5-0CFD-4B8A-91DE-F7B0311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D7F552-4A1C-40C5-B628-B6C7DD4C4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F59641-6F18-40D3-8155-C779D4171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28A1E-2565-4BCC-8B19-1DBF21BC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BB6F-06C6-4731-9562-6664D7F2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D766-9454-46F1-811F-830BDD8C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BBBE2-306D-4CE7-9296-1254C3A3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18DAA-B958-4041-A1AC-66BBF584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C5F6A-40C4-4284-81DE-C879D06F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A65AF-9CD7-4A43-BBDB-9B489330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021A2-A9CF-4C37-87E8-6180839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BC7BF-8819-408A-8C16-C4710858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0A938-B7FA-4E47-8712-C1EEF698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BE4A4-D24D-4804-A8F4-4195AABD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864FA-F7AD-4F8E-ABAC-CB7F89DA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BAD6B-C8D9-4D82-9CCB-B477866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07AFD-7694-4747-BD79-7D1D669A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CFD4B-EC8C-4809-8F91-E4EF2714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4DF7F-04D5-42E5-A28C-FFC0FDB6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1C7AB-9127-4AEA-AFAD-E0C48ED0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0C899E-A36E-43EB-82EE-2D3A5DBC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BADCC-23CE-46DD-9EA8-655A3489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E3AC3-7691-4269-A7DA-1314D341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C6535-487B-4F5C-8CE5-E76369DB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DFA3-DE6D-4BD3-8C80-2B658B58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E36A13-E465-4FA0-9A47-917DB7696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9375E6-58EB-4481-8AFD-5E7674E5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F6CC4B-9CB6-4888-A447-C3E69F94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7F9065-98DC-406F-8681-6DAA80D3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71C586-5515-4FB8-B56A-8309EC6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562EA-01D1-447A-8219-ABDCEB84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C3C61-217D-49BA-AF68-9433E9C3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70195-07C4-40FF-8711-18670A4C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8E58E1-9B9A-4B4E-8F22-E9DEE39C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B6A781-D35E-4172-82E4-74DDCD89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0420E7-7EE1-457B-A8C7-F8B7BF37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3194FF-9705-4F2F-8043-58728D64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14983-C6FF-455F-86E7-8380589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18E1C-6A74-4447-85BE-8BF8D846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0CEC8-726A-45D1-AADA-84EDFD4B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0122B-14A1-45D5-A287-3C64630C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24451C-89DC-4853-ACD6-AC620959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48283-89EE-4399-B904-388DFFA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5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9F881-D0D4-4763-BD57-591A5A58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BF5ADF-A6F4-4534-BF5C-7B5EC0E92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CBAAC-7900-463C-B138-BD4E31EB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97ED5C-4216-4EED-9EFA-2317433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74463-D41C-403A-94BC-E23E8854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7C42-A1A4-410B-BF2B-2DABF806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16DB62-6E80-4925-8023-05F2210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EEAB34-B426-4D84-88A4-91EB90BC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F5BFC-E0DD-42B7-99D8-567F9A1D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D2B0-35BA-48CC-B465-2997EEC1297B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C8FA5-EBDD-4957-8324-6C5E2D59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82417-6EBB-46A8-AFE3-5ABED2D3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46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AF2D4-781C-4033-906D-72E99153E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 </a:t>
            </a:r>
            <a:r>
              <a:rPr lang="de-DE" dirty="0" err="1"/>
              <a:t>meets</a:t>
            </a:r>
            <a:r>
              <a:rPr lang="de-DE" dirty="0"/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260192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4EA83C6A-E100-4F83-BBF4-1AD297F8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E47E536E-8909-41FE-BBF5-E469E44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866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C2162F5B-2394-46C7-A737-DC5C6548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5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2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E2C732-B352-4842-B99D-CDC85719EA27}"/>
              </a:ext>
            </a:extLst>
          </p:cNvPr>
          <p:cNvSpPr/>
          <p:nvPr/>
        </p:nvSpPr>
        <p:spPr>
          <a:xfrm>
            <a:off x="6441234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6097F6-CF95-4FB8-A223-ABB0946893DE}"/>
              </a:ext>
            </a:extLst>
          </p:cNvPr>
          <p:cNvSpPr/>
          <p:nvPr/>
        </p:nvSpPr>
        <p:spPr>
          <a:xfrm>
            <a:off x="6441234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0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866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48039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CDA9F-120C-46B5-88E0-2E02B83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9076B-AC84-4CE9-9B62-50FD858D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88407D-8B62-4F74-AC71-BE2839E59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569150"/>
            <a:ext cx="3048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>
                <a:ln>
                  <a:noFill/>
                </a:ln>
                <a:solidFill>
                  <a:srgbClr val="CBCBCB"/>
                </a:solidFill>
                <a:effectLst/>
                <a:latin typeface="Futura-MediumItalic"/>
                <a:cs typeface="Times New Roman" panose="02020603050405020304" pitchFamily="18" charset="0"/>
              </a:rPr>
              <a:t>Web Poppies (2009) You like a web page and I like it too. 512 people like 394,792 web pages, do you like them too?</a:t>
            </a:r>
            <a:br>
              <a:rPr kumimoji="0" lang="de-DE" altLang="de-DE" sz="1000" b="0" i="1" u="none" strike="noStrike" cap="none" normalizeH="0" baseline="0">
                <a:ln>
                  <a:noFill/>
                </a:ln>
                <a:solidFill>
                  <a:srgbClr val="CBCBCB"/>
                </a:solidFill>
                <a:effectLst/>
                <a:latin typeface="Futura-MediumItalic"/>
                <a:cs typeface="Times New Roman" panose="02020603050405020304" pitchFamily="18" charset="0"/>
              </a:rPr>
            </a:b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CDD769-BF52-4508-80A8-70FDF0D4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325800"/>
            <a:ext cx="3048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1" u="none" strike="noStrike" cap="none" normalizeH="0" baseline="0">
                <a:ln>
                  <a:noFill/>
                </a:ln>
                <a:solidFill>
                  <a:srgbClr val="CBCBCB"/>
                </a:solidFill>
                <a:effectLst/>
                <a:latin typeface="Futura-MediumItalic"/>
                <a:cs typeface="Times New Roman" panose="02020603050405020304" pitchFamily="18" charset="0"/>
              </a:rPr>
              <a:t>One Fish, Two Fish (2009) A blue constraint matrix from a linear programming problem meets a reddish-orange frequency-domain circuit simulation matrix constructed via the harmonic-balance method, swimming alongside.</a:t>
            </a: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 descr="http://faculty.cse.tamu.edu/davis/matrices.html">
            <a:extLst>
              <a:ext uri="{FF2B5EF4-FFF2-40B4-BE49-F238E27FC236}">
                <a16:creationId xmlns:a16="http://schemas.microsoft.com/office/drawing/2014/main" id="{B9F1D6D7-A354-4E6D-930E-07A8E6708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5" name="Picture 5" descr="http://faculty.cse.tamu.edu/davis/matrices_files/stroke.png">
            <a:extLst>
              <a:ext uri="{FF2B5EF4-FFF2-40B4-BE49-F238E27FC236}">
                <a16:creationId xmlns:a16="http://schemas.microsoft.com/office/drawing/2014/main" id="{F929A299-AFF2-4157-8302-1E2E36712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faculty.cse.tamu.edu/davis/matrices_files/stroke_1.png">
            <a:extLst>
              <a:ext uri="{FF2B5EF4-FFF2-40B4-BE49-F238E27FC236}">
                <a16:creationId xmlns:a16="http://schemas.microsoft.com/office/drawing/2014/main" id="{6B732314-2549-40EB-BA94-BC8D66E9A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faculty.cse.tamu.edu/davis/matrices_files/stroke_2.png">
            <a:extLst>
              <a:ext uri="{FF2B5EF4-FFF2-40B4-BE49-F238E27FC236}">
                <a16:creationId xmlns:a16="http://schemas.microsoft.com/office/drawing/2014/main" id="{A2158F37-16BC-491B-A177-DF4DA1C5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10025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faculty.cse.tamu.edu/davis/matrices_files/stroke_3.png">
            <a:extLst>
              <a:ext uri="{FF2B5EF4-FFF2-40B4-BE49-F238E27FC236}">
                <a16:creationId xmlns:a16="http://schemas.microsoft.com/office/drawing/2014/main" id="{7E0505B7-95FE-44A5-8F12-0B0BBB5A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://faculty.cse.tamu.edu/davis/matrices_files/stroke_4.png">
            <a:extLst>
              <a:ext uri="{FF2B5EF4-FFF2-40B4-BE49-F238E27FC236}">
                <a16:creationId xmlns:a16="http://schemas.microsoft.com/office/drawing/2014/main" id="{81F9DAD0-09FB-4EDA-A3D7-FAC8E2ED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faculty.cse.tamu.edu/davis/matrices_files/stroke_5.png">
            <a:extLst>
              <a:ext uri="{FF2B5EF4-FFF2-40B4-BE49-F238E27FC236}">
                <a16:creationId xmlns:a16="http://schemas.microsoft.com/office/drawing/2014/main" id="{6105AFFD-3D59-4FDD-910C-1ABFF68D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faculty.cse.tamu.edu/davis/matrices_files/stroke_6.png">
            <a:extLst>
              <a:ext uri="{FF2B5EF4-FFF2-40B4-BE49-F238E27FC236}">
                <a16:creationId xmlns:a16="http://schemas.microsoft.com/office/drawing/2014/main" id="{BEEC071F-C389-47D6-80FD-7F1D90BB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10025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faculty.cse.tamu.edu/davis/matrices_files/stroke_7.png">
            <a:extLst>
              <a:ext uri="{FF2B5EF4-FFF2-40B4-BE49-F238E27FC236}">
                <a16:creationId xmlns:a16="http://schemas.microsoft.com/office/drawing/2014/main" id="{A7B66188-F561-4893-B4E9-7B4915EA3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287CE7EF-9C08-44DF-8F7B-5F7876E3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3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05EBC-DF35-4F96-96CA-81FDBFF6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iterativly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B7160-362F-418B-A9A9-FE2F0728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properties</a:t>
            </a:r>
            <a:endParaRPr lang="de-DE" dirty="0"/>
          </a:p>
          <a:p>
            <a:r>
              <a:rPr lang="de-DE" dirty="0"/>
              <a:t>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</a:t>
            </a:r>
          </a:p>
          <a:p>
            <a:r>
              <a:rPr lang="de-DE" dirty="0"/>
              <a:t>Show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26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2A9C1-2686-4E0D-ACEA-A405558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60318-F47D-4E07-A291-C5DE8DA2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</a:p>
          <a:p>
            <a:r>
              <a:rPr lang="de-DE" dirty="0"/>
              <a:t>The 4 </a:t>
            </a:r>
            <a:r>
              <a:rPr lang="de-DE" dirty="0" err="1"/>
              <a:t>modules</a:t>
            </a:r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(</a:t>
            </a:r>
            <a:r>
              <a:rPr lang="de-DE" dirty="0" err="1"/>
              <a:t>picture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68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C24B9-EA82-44CC-84C9-D159A939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´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A1BBA-2CE4-49C6-8663-AD1B3BC3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37A03-C172-46A9-B08F-11B32725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C21EB-7DBC-4C6F-86B1-94AE1AF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297F6-6264-4921-83BD-3E2B0654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Output </a:t>
            </a:r>
            <a:r>
              <a:rPr lang="de-DE" dirty="0" err="1"/>
              <a:t>service</a:t>
            </a:r>
            <a:r>
              <a:rPr lang="de-DE" dirty="0"/>
              <a:t> </a:t>
            </a:r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 err="1"/>
              <a:t>Statistics</a:t>
            </a:r>
            <a:r>
              <a:rPr lang="de-DE" dirty="0"/>
              <a:t>(</a:t>
            </a:r>
            <a:r>
              <a:rPr lang="de-DE" dirty="0" err="1"/>
              <a:t>loc,coverage,accuracy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nn</a:t>
            </a:r>
            <a:r>
              <a:rPr lang="de-DE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1753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7046-F7F4-4B97-812E-521C5BE2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large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11278-2D50-4B05-9158-E089C425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err="1"/>
              <a:t>physics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engineering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  <a:p>
            <a:pPr marL="0" indent="0">
              <a:buNone/>
            </a:pPr>
            <a:r>
              <a:rPr lang="de-DE" dirty="0"/>
              <a:t>Pretty </a:t>
            </a:r>
            <a:r>
              <a:rPr lang="de-DE" dirty="0" err="1"/>
              <a:t>pictures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dramatic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 such as the voltage across a circuit component</a:t>
            </a:r>
          </a:p>
          <a:p>
            <a:pPr marL="0" indent="0">
              <a:buNone/>
            </a:pPr>
            <a:r>
              <a:rPr lang="en-US" dirty="0"/>
              <a:t>the physical forces between two points in a mechanical structure</a:t>
            </a:r>
          </a:p>
          <a:p>
            <a:pPr marL="0" indent="0">
              <a:buNone/>
            </a:pPr>
            <a:r>
              <a:rPr lang="de-DE" dirty="0" err="1"/>
              <a:t>Commonality</a:t>
            </a:r>
            <a:r>
              <a:rPr lang="de-DE" dirty="0"/>
              <a:t>-&gt;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behaves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Google’s page rank algorithm, for example, requires the computation of an eigenvector for a matrix with as many rows and columns as there are pages on the web.</a:t>
            </a:r>
          </a:p>
          <a:p>
            <a:pPr marL="0" indent="0">
              <a:buNone/>
            </a:pPr>
            <a:r>
              <a:rPr lang="en-US" dirty="0"/>
              <a:t>Portfolio management</a:t>
            </a:r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orbital </a:t>
            </a:r>
            <a:r>
              <a:rPr lang="de-DE" dirty="0" err="1"/>
              <a:t>debris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92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77195-AB61-4654-9227-16F6C8FE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3207E-8AE4-4E84-85B7-EDBCD454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mandetory</a:t>
            </a:r>
            <a:r>
              <a:rPr lang="de-DE" dirty="0"/>
              <a:t>/optional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12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D6057-9AD6-4A17-8E35-B0AF4E68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E3E85-5952-4FCC-A5BE-B1BC7E36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29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CF30F-E8FF-4675-B113-99C8FD56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25FBE-E7A9-412C-9A6E-1F6AA471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6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5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5" y="304023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3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5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4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85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4EA83C6A-E100-4F83-BBF4-1AD297F8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7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4EA83C6A-E100-4F83-BBF4-1AD297F8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E47E536E-8909-41FE-BBF5-E469E44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866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42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Futura-MediumItalic</vt:lpstr>
      <vt:lpstr>Times New Roman</vt:lpstr>
      <vt:lpstr>Office</vt:lpstr>
      <vt:lpstr>La meets ML</vt:lpstr>
      <vt:lpstr>Why one has to solve large sparse systems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Explain how they get solved iterativly </vt:lpstr>
      <vt:lpstr>.. Our approach solves this issue</vt:lpstr>
      <vt:lpstr>collector</vt:lpstr>
      <vt:lpstr>´labeling module</vt:lpstr>
      <vt:lpstr>Traning module</vt:lpstr>
      <vt:lpstr>Classifier</vt:lpstr>
      <vt:lpstr>Now we can get into details if we have time</vt:lpstr>
      <vt:lpstr>reflection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meets ML</dc:title>
  <dc:creator>Dennis G</dc:creator>
  <cp:lastModifiedBy>Dennis G</cp:lastModifiedBy>
  <cp:revision>8</cp:revision>
  <dcterms:created xsi:type="dcterms:W3CDTF">2019-03-07T16:02:16Z</dcterms:created>
  <dcterms:modified xsi:type="dcterms:W3CDTF">2019-03-16T20:16:45Z</dcterms:modified>
</cp:coreProperties>
</file>