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34A88-EE95-4BC2-A387-C04A43580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8AEF01-DBE5-44DB-8730-6E91D9604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6CE76-5B57-4327-8B9F-13D10A72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866BB7-981F-4EBD-B13D-A6412893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003BBF-53E1-408C-947A-8FED21D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57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1C172-CBCA-4E4E-A69A-5D2CC04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840401-221C-44F2-8F09-65D38693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1E552-5BED-4DFE-A9FC-7185B34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19B8D-54FD-496E-B938-C40E7C3A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45975-BE0E-4B40-B851-06379CC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8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AAD1D-8FF1-4EF8-B68D-608375E6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F3D4F3-1443-409C-8FF9-ADE18736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DF476B-2D07-43EA-B909-739C66BB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E0C5A9-8341-4C3D-BA3E-1DD22C36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3C7A6-261E-4259-8745-4B02B992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9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F7483-EA42-4B09-B034-C39F6220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05DE2-0275-435F-9CFC-5C507128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00818-E270-418C-A0E1-9E8D70C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B65E5-1D62-4728-AC34-12262B2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4137D-F6DA-4188-99B1-21C7D0B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1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5C8BD-715D-4611-810E-1EDC58B0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C1DF71-0AB5-4788-AB37-2BDA70B8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D22BF-C313-4061-95FB-DE21694C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FF391-A550-40D6-BC15-5C23EBE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137753-A39D-4648-98C4-583F2F60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8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0F9CA-EF8C-466B-9893-3816510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FC0A4-7C98-4504-A48A-6007AE15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E17616-2BC9-4C7E-ADE5-33956A91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95170E-C9E8-451A-B172-8BB97618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B237BA-BFB7-4582-826C-832AFD6E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B0A3A-95D9-453B-A83F-6304362D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61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7A7F1-A3F3-4247-B0F6-FC40D36A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25F85-E918-456E-B5B4-7F7BCAE9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076D0D-9511-49EE-A776-432C2DF49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2FE120-74DD-40E5-91CC-C7397713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BEDBE3-C586-47EF-968F-62CFC7FAC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53A6E2-1EDF-44F8-B377-9F946CA5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53900A-DFC9-40DA-B32D-CC2C9D3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810604-A9FB-48EA-84A9-1CCA76E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7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5A405-6599-4566-B4BA-C370F8F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CB1B1D-91B2-4816-B20D-FAFFD6C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5E6ADB-F8C5-4A07-87F8-91D9ECB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7DC306-8C67-4906-99F8-EE8B511D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18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B445A3-E36B-4A8A-B0FE-EAEE454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2C784B-01ED-4677-9AB3-64D51F76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CE1B26-8B1F-4B8A-A2A0-B7A39D12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4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BB9B3-B71F-4BA2-8662-E8099F71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5A56D2-0EAE-4F12-ACE6-9C613BE5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5D231F-303E-4560-8EC5-95121160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D04B65-CDC9-4804-A738-7CF38C80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9677-A615-410B-8310-4A9B466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7889E6-0E80-435E-91C3-AABB4F0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42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E9F0C-53B7-47AB-AC4B-1516315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FA9F37-F732-4BE2-B8F3-01BFA1F6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B93E90-5A99-4661-8E74-1F533352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A775CC-A9DB-4BE2-99E8-761CA296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AC8C10-3F3F-48A8-B986-DA00845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54381-962E-4637-97D7-21CEA635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9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F57F2A-2A79-4555-9828-7A2C1C0A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9FF4D-5C49-4027-8D4D-0657CCE6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A7448-DE65-4ED8-B8CD-473CEC19A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2DC0-888E-420C-B03A-0DB9478EE249}" type="datetimeFigureOut">
              <a:rPr lang="it-IT" smtClean="0"/>
              <a:t>06/03/2020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D6073F-15E2-435A-8858-9E2237C8A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E1A56-E4CA-4694-B185-5164DB32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2D2D-55CD-48EF-AC11-8051D1AA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7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356BAF-2387-4652-ACC1-14EDBEACC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70" y="4049282"/>
            <a:ext cx="3615059" cy="1291542"/>
          </a:xfrm>
          <a:noFill/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80808"/>
                </a:solidFill>
              </a:rPr>
              <a:t>Embedded Systems Architectures 2019-2020</a:t>
            </a:r>
          </a:p>
          <a:p>
            <a:r>
              <a:rPr lang="it-IT" sz="1400" dirty="0">
                <a:solidFill>
                  <a:srgbClr val="080808"/>
                </a:solidFill>
              </a:rPr>
              <a:t>Giacomo Menchi</a:t>
            </a:r>
          </a:p>
          <a:p>
            <a:r>
              <a:rPr lang="it-IT" sz="1400" dirty="0">
                <a:solidFill>
                  <a:srgbClr val="080808"/>
                </a:solidFill>
              </a:rPr>
              <a:t>Matteo Guerrini</a:t>
            </a:r>
          </a:p>
          <a:p>
            <a:r>
              <a:rPr lang="it-IT" sz="1400" dirty="0">
                <a:solidFill>
                  <a:srgbClr val="080808"/>
                </a:solidFill>
              </a:rPr>
              <a:t>Manuel Cretone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A901C-A4E7-4473-91F1-CF5731D1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080808"/>
                </a:solidFill>
              </a:rPr>
              <a:t>Blinduino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D06009-F297-4CAF-B731-D9EC3C02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9007A-4D27-412D-86FE-CEDBE794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Create a system that helps blind people to move securely.</a:t>
            </a:r>
          </a:p>
          <a:p>
            <a:r>
              <a:rPr lang="en-GB" sz="2000" dirty="0"/>
              <a:t>The system must: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Recognize an obstacle and communicate its presence to the user;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If the user is standing still, the object in front of him (in a certain range), is identified and described.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5948B3-4E63-4C01-852F-A2B056C1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 dirty="0"/>
              <a:t>1. </a:t>
            </a:r>
            <a:r>
              <a:rPr lang="it-IT" sz="4000" dirty="0" err="1"/>
              <a:t>Obstacle</a:t>
            </a:r>
            <a:r>
              <a:rPr lang="it-IT" sz="4000" dirty="0"/>
              <a:t> </a:t>
            </a:r>
            <a:r>
              <a:rPr lang="it-IT" sz="4000" dirty="0" err="1"/>
              <a:t>Recognition</a:t>
            </a:r>
            <a:r>
              <a:rPr lang="it-IT" sz="40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9EE8B-3511-49D7-8BD5-C2C0C47C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 dirty="0"/>
              <a:t>The obstacle recognition is achieved by proximity sensors, placed in three different spots:</a:t>
            </a:r>
          </a:p>
          <a:p>
            <a:pPr lvl="1"/>
            <a:r>
              <a:rPr lang="it-IT" sz="2200" dirty="0"/>
              <a:t>One is placed on the fronthead,</a:t>
            </a:r>
          </a:p>
          <a:p>
            <a:pPr lvl="1"/>
            <a:r>
              <a:rPr lang="it-IT" sz="2200" dirty="0"/>
              <a:t>One is placed on the </a:t>
            </a:r>
            <a:r>
              <a:rPr lang="it-IT" sz="2200" dirty="0" err="1"/>
              <a:t>ankle</a:t>
            </a:r>
            <a:r>
              <a:rPr lang="it-IT" sz="2200" dirty="0"/>
              <a:t>,</a:t>
            </a:r>
          </a:p>
          <a:p>
            <a:pPr lvl="1"/>
            <a:r>
              <a:rPr lang="it-IT" sz="2200" dirty="0"/>
              <a:t>One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placed</a:t>
            </a:r>
            <a:r>
              <a:rPr lang="it-IT" sz="2200" dirty="0"/>
              <a:t> on the </a:t>
            </a:r>
            <a:r>
              <a:rPr lang="en-US" sz="2200" dirty="0"/>
              <a:t>wrist</a:t>
            </a:r>
            <a:r>
              <a:rPr lang="it-IT" sz="2200" dirty="0"/>
              <a:t> and can be </a:t>
            </a:r>
            <a:r>
              <a:rPr lang="it-IT" sz="2200" dirty="0" err="1"/>
              <a:t>moved</a:t>
            </a:r>
            <a:r>
              <a:rPr lang="it-IT" sz="2200" dirty="0"/>
              <a:t> to be </a:t>
            </a:r>
            <a:r>
              <a:rPr lang="it-IT" sz="2200" dirty="0" err="1"/>
              <a:t>used</a:t>
            </a:r>
            <a:r>
              <a:rPr lang="it-IT" sz="2200" dirty="0"/>
              <a:t>.</a:t>
            </a:r>
          </a:p>
          <a:p>
            <a:r>
              <a:rPr lang="it-IT" sz="2200" dirty="0"/>
              <a:t>The </a:t>
            </a:r>
            <a:r>
              <a:rPr lang="it-IT" sz="2200" dirty="0" err="1"/>
              <a:t>three</a:t>
            </a:r>
            <a:r>
              <a:rPr lang="it-IT" sz="2200" dirty="0"/>
              <a:t> </a:t>
            </a:r>
            <a:r>
              <a:rPr lang="it-IT" sz="2200" dirty="0" err="1"/>
              <a:t>proximity</a:t>
            </a:r>
            <a:r>
              <a:rPr lang="it-IT" sz="2200" dirty="0"/>
              <a:t> sensors are coupled with </a:t>
            </a:r>
            <a:r>
              <a:rPr lang="it-IT" sz="2200" dirty="0" err="1"/>
              <a:t>three</a:t>
            </a:r>
            <a:r>
              <a:rPr lang="it-IT" sz="2200" dirty="0"/>
              <a:t> </a:t>
            </a:r>
            <a:r>
              <a:rPr lang="it-IT" sz="2200" dirty="0" err="1"/>
              <a:t>vibration</a:t>
            </a:r>
            <a:r>
              <a:rPr lang="it-IT" sz="2200" dirty="0"/>
              <a:t> </a:t>
            </a:r>
            <a:r>
              <a:rPr lang="it-IT" sz="2200" dirty="0" err="1"/>
              <a:t>actuators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instantly</a:t>
            </a:r>
            <a:r>
              <a:rPr lang="it-IT" sz="2200" dirty="0"/>
              <a:t> </a:t>
            </a:r>
            <a:r>
              <a:rPr lang="it-IT" sz="2200" dirty="0" err="1"/>
              <a:t>communicate</a:t>
            </a:r>
            <a:r>
              <a:rPr lang="it-IT" sz="2200" dirty="0"/>
              <a:t> where the </a:t>
            </a:r>
            <a:r>
              <a:rPr lang="it-IT" sz="2200" dirty="0" err="1"/>
              <a:t>obstacles</a:t>
            </a:r>
            <a:r>
              <a:rPr lang="it-IT" sz="2200" dirty="0"/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36552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66ED54-0814-4D1B-AB30-AF4AC28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it-IT" sz="4000"/>
              <a:t>1.1 Components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50432-6ABD-491B-A29D-1A1765F9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it-IT" sz="2200" dirty="0" err="1"/>
              <a:t>Proximity</a:t>
            </a:r>
            <a:r>
              <a:rPr lang="it-IT" sz="2200" dirty="0"/>
              <a:t> </a:t>
            </a:r>
            <a:r>
              <a:rPr lang="it-IT" sz="2200" dirty="0" err="1"/>
              <a:t>sensor</a:t>
            </a:r>
            <a:r>
              <a:rPr lang="it-IT" sz="2200" dirty="0"/>
              <a:t> (3)</a:t>
            </a:r>
          </a:p>
          <a:p>
            <a:r>
              <a:rPr lang="it-IT" sz="2200" dirty="0"/>
              <a:t>Arduino Uno (3)</a:t>
            </a:r>
          </a:p>
          <a:p>
            <a:r>
              <a:rPr lang="it-IT" sz="2200" dirty="0" err="1"/>
              <a:t>Vibration</a:t>
            </a:r>
            <a:r>
              <a:rPr lang="it-IT" sz="2200" dirty="0"/>
              <a:t> </a:t>
            </a:r>
            <a:r>
              <a:rPr lang="it-IT" sz="2200" dirty="0" err="1"/>
              <a:t>actuator</a:t>
            </a:r>
            <a:r>
              <a:rPr lang="it-IT" sz="22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41544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236DFD-0901-44C5-8EFC-2EB5E0EF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2. Object Recognition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44B59-3BC6-47B6-8624-4BA4681F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it-IT" sz="2700" dirty="0"/>
              <a:t>The </a:t>
            </a:r>
            <a:r>
              <a:rPr lang="it-IT" sz="2700" dirty="0" err="1"/>
              <a:t>object</a:t>
            </a:r>
            <a:r>
              <a:rPr lang="it-IT" sz="2700" dirty="0"/>
              <a:t> </a:t>
            </a:r>
            <a:r>
              <a:rPr lang="it-IT" sz="2700" dirty="0" err="1"/>
              <a:t>that</a:t>
            </a:r>
            <a:r>
              <a:rPr lang="it-IT" sz="2700" dirty="0"/>
              <a:t> the user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looking</a:t>
            </a:r>
            <a:r>
              <a:rPr lang="it-IT" sz="2700" dirty="0"/>
              <a:t> </a:t>
            </a:r>
            <a:r>
              <a:rPr lang="it-IT" sz="2700" dirty="0" err="1"/>
              <a:t>at</a:t>
            </a:r>
            <a:r>
              <a:rPr lang="it-IT" sz="2700" dirty="0"/>
              <a:t> </a:t>
            </a:r>
            <a:r>
              <a:rPr lang="it-IT" sz="2700" dirty="0" err="1"/>
              <a:t>closely</a:t>
            </a:r>
            <a:r>
              <a:rPr lang="it-IT" sz="2700" dirty="0"/>
              <a:t> (or holding)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recognized</a:t>
            </a:r>
            <a:r>
              <a:rPr lang="it-IT" sz="2700" dirty="0"/>
              <a:t> by a camera.</a:t>
            </a:r>
          </a:p>
          <a:p>
            <a:r>
              <a:rPr lang="it-IT" sz="2700" dirty="0" err="1"/>
              <a:t>This</a:t>
            </a:r>
            <a:r>
              <a:rPr lang="it-IT" sz="2700" dirty="0"/>
              <a:t> </a:t>
            </a:r>
            <a:r>
              <a:rPr lang="it-IT" sz="2700" dirty="0" err="1"/>
              <a:t>happens</a:t>
            </a:r>
            <a:r>
              <a:rPr lang="it-IT" sz="2700" dirty="0"/>
              <a:t> </a:t>
            </a:r>
            <a:r>
              <a:rPr lang="it-IT" sz="2700" dirty="0" err="1"/>
              <a:t>only</a:t>
            </a:r>
            <a:r>
              <a:rPr lang="it-IT" sz="2700" dirty="0"/>
              <a:t> </a:t>
            </a:r>
            <a:r>
              <a:rPr lang="it-IT" sz="2700" dirty="0" err="1"/>
              <a:t>if</a:t>
            </a:r>
            <a:r>
              <a:rPr lang="it-IT" sz="2700" dirty="0"/>
              <a:t> the </a:t>
            </a:r>
            <a:r>
              <a:rPr lang="it-IT" sz="2700" dirty="0" err="1"/>
              <a:t>person</a:t>
            </a:r>
            <a:r>
              <a:rPr lang="it-IT" sz="2700" dirty="0"/>
              <a:t> </a:t>
            </a:r>
            <a:r>
              <a:rPr lang="it-IT" sz="2700" dirty="0" err="1"/>
              <a:t>presses</a:t>
            </a:r>
            <a:r>
              <a:rPr lang="it-IT" sz="2700" dirty="0"/>
              <a:t> a </a:t>
            </a:r>
            <a:r>
              <a:rPr lang="it-IT" sz="2700" dirty="0" err="1"/>
              <a:t>button</a:t>
            </a:r>
            <a:r>
              <a:rPr lang="it-IT" sz="2700" dirty="0"/>
              <a:t>.</a:t>
            </a:r>
          </a:p>
          <a:p>
            <a:r>
              <a:rPr lang="it-IT" sz="2700" dirty="0"/>
              <a:t>The </a:t>
            </a:r>
            <a:r>
              <a:rPr lang="it-IT" sz="2700" dirty="0" err="1"/>
              <a:t>result</a:t>
            </a:r>
            <a:r>
              <a:rPr lang="it-IT" sz="2700" dirty="0"/>
              <a:t> (phone, </a:t>
            </a:r>
            <a:r>
              <a:rPr lang="it-IT" sz="2700" dirty="0" err="1"/>
              <a:t>bottle</a:t>
            </a:r>
            <a:r>
              <a:rPr lang="it-IT" sz="2700" dirty="0"/>
              <a:t>, box, </a:t>
            </a:r>
            <a:r>
              <a:rPr lang="it-IT" sz="2700" dirty="0" err="1"/>
              <a:t>etc</a:t>
            </a:r>
            <a:r>
              <a:rPr lang="it-IT" sz="2700" dirty="0"/>
              <a:t>…) </a:t>
            </a:r>
            <a:r>
              <a:rPr lang="it-IT" sz="2700" dirty="0" err="1"/>
              <a:t>is</a:t>
            </a:r>
            <a:r>
              <a:rPr lang="it-IT" sz="2700" dirty="0"/>
              <a:t> </a:t>
            </a:r>
            <a:r>
              <a:rPr lang="it-IT" sz="2700" dirty="0" err="1"/>
              <a:t>communicated</a:t>
            </a:r>
            <a:r>
              <a:rPr lang="it-IT" sz="2700" dirty="0"/>
              <a:t> to the user.</a:t>
            </a:r>
          </a:p>
        </p:txBody>
      </p:sp>
    </p:spTree>
    <p:extLst>
      <p:ext uri="{BB962C8B-B14F-4D97-AF65-F5344CB8AC3E}">
        <p14:creationId xmlns:p14="http://schemas.microsoft.com/office/powerpoint/2010/main" val="27874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6BA6EC-F78A-4516-9C84-DBBA4C4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2.1 Components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313B5-3947-41B7-A3B2-2E9C5595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it-IT" sz="2700" dirty="0"/>
              <a:t>Arduino Uno (1)</a:t>
            </a:r>
          </a:p>
          <a:p>
            <a:r>
              <a:rPr lang="it-IT" sz="2700" dirty="0"/>
              <a:t>Webcam (1)</a:t>
            </a:r>
          </a:p>
          <a:p>
            <a:r>
              <a:rPr lang="it-IT" sz="2700" dirty="0"/>
              <a:t>SD Card Reader (1)</a:t>
            </a:r>
          </a:p>
          <a:p>
            <a:r>
              <a:rPr lang="it-IT" sz="2700" dirty="0"/>
              <a:t>Bluetooth Module (1)</a:t>
            </a:r>
          </a:p>
        </p:txBody>
      </p:sp>
    </p:spTree>
    <p:extLst>
      <p:ext uri="{BB962C8B-B14F-4D97-AF65-F5344CB8AC3E}">
        <p14:creationId xmlns:p14="http://schemas.microsoft.com/office/powerpoint/2010/main" val="20795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9D593B-8C0D-4D05-A561-21E612CD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3. Data </a:t>
            </a:r>
            <a:r>
              <a:rPr lang="it-IT" dirty="0" err="1"/>
              <a:t>elaboration</a:t>
            </a:r>
            <a:endParaRPr lang="it-IT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2C4FE-540F-4780-BA23-745E615C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Arduino </a:t>
            </a:r>
            <a:r>
              <a:rPr lang="it-IT" sz="2400" dirty="0" err="1"/>
              <a:t>connects</a:t>
            </a:r>
            <a:r>
              <a:rPr lang="it-IT" sz="2400" dirty="0"/>
              <a:t> to an </a:t>
            </a:r>
            <a:r>
              <a:rPr lang="it-IT" sz="2400" dirty="0" err="1"/>
              <a:t>external</a:t>
            </a:r>
            <a:r>
              <a:rPr lang="it-IT" sz="2400" dirty="0"/>
              <a:t> device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elaborates</a:t>
            </a:r>
            <a:r>
              <a:rPr lang="it-IT" sz="2400" dirty="0"/>
              <a:t> input data (from camera) and </a:t>
            </a:r>
            <a:r>
              <a:rPr lang="it-IT" sz="2400" dirty="0" err="1"/>
              <a:t>returns</a:t>
            </a:r>
            <a:r>
              <a:rPr lang="it-IT" sz="2400" dirty="0"/>
              <a:t> output (</a:t>
            </a:r>
            <a:r>
              <a:rPr lang="it-IT" sz="2400" dirty="0" err="1"/>
              <a:t>recognized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025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ECBD-BD95-45F0-8AC2-4699DE26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4. Definitive components list</a:t>
            </a:r>
          </a:p>
        </p:txBody>
      </p:sp>
      <p:pic>
        <p:nvPicPr>
          <p:cNvPr id="38" name="Graphic 37" descr="Processor">
            <a:extLst>
              <a:ext uri="{FF2B5EF4-FFF2-40B4-BE49-F238E27FC236}">
                <a16:creationId xmlns:a16="http://schemas.microsoft.com/office/drawing/2014/main" id="{37F80BFA-C7E7-4AE6-916C-3EAC6037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8BA7-D999-47B9-9853-4E0DE7E2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it-IT" sz="1100" dirty="0"/>
              <a:t>Arduino Uno (4)</a:t>
            </a:r>
          </a:p>
          <a:p>
            <a:r>
              <a:rPr lang="it-IT" sz="1100" dirty="0" err="1"/>
              <a:t>Proximity</a:t>
            </a:r>
            <a:r>
              <a:rPr lang="it-IT" sz="1100" dirty="0"/>
              <a:t> </a:t>
            </a:r>
            <a:r>
              <a:rPr lang="it-IT" sz="1100" dirty="0" err="1"/>
              <a:t>sensor</a:t>
            </a:r>
            <a:r>
              <a:rPr lang="it-IT" sz="1100" dirty="0"/>
              <a:t> (3)</a:t>
            </a:r>
          </a:p>
          <a:p>
            <a:r>
              <a:rPr lang="it-IT" sz="1100" dirty="0" err="1"/>
              <a:t>Vibration</a:t>
            </a:r>
            <a:r>
              <a:rPr lang="it-IT" sz="1100" dirty="0"/>
              <a:t> </a:t>
            </a:r>
            <a:r>
              <a:rPr lang="it-IT" sz="1100" dirty="0" err="1"/>
              <a:t>actuator</a:t>
            </a:r>
            <a:r>
              <a:rPr lang="it-IT" sz="1100" dirty="0"/>
              <a:t> (3)</a:t>
            </a:r>
          </a:p>
          <a:p>
            <a:r>
              <a:rPr lang="it-IT" sz="1100" dirty="0"/>
              <a:t>Webcam (1)</a:t>
            </a:r>
          </a:p>
          <a:p>
            <a:r>
              <a:rPr lang="it-IT" sz="1100" dirty="0"/>
              <a:t>SD Card Reader (1)</a:t>
            </a:r>
          </a:p>
          <a:p>
            <a:r>
              <a:rPr lang="it-IT" sz="1100" dirty="0"/>
              <a:t>Bluetooth Module (1)</a:t>
            </a:r>
          </a:p>
          <a:p>
            <a:endParaRPr lang="en-US" sz="110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C905FFE-5B64-41D0-91D2-FDB96D025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4CF3-64BA-4863-A175-2F8C611F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 for the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Blinduino</vt:lpstr>
      <vt:lpstr>Goals</vt:lpstr>
      <vt:lpstr>1. Obstacle Recognition </vt:lpstr>
      <vt:lpstr>1.1 Components list</vt:lpstr>
      <vt:lpstr>2. Object Recognition </vt:lpstr>
      <vt:lpstr>2.1 Components list</vt:lpstr>
      <vt:lpstr>3. Data elaboration</vt:lpstr>
      <vt:lpstr>4. Definitive components list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Blinduino</dc:title>
  <dc:creator>MENCHI GIACOMO</dc:creator>
  <cp:lastModifiedBy>MENCHI GIACOMO</cp:lastModifiedBy>
  <cp:revision>2</cp:revision>
  <dcterms:created xsi:type="dcterms:W3CDTF">2020-03-06T14:45:30Z</dcterms:created>
  <dcterms:modified xsi:type="dcterms:W3CDTF">2020-03-06T15:42:10Z</dcterms:modified>
</cp:coreProperties>
</file>