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23c18b03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23c18b03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3c18b03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3c18b03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23c18b03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23c18b03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3c18b03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23c18b03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64991f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64991f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3c18b03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3c18b03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23c18b03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23c18b03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mnisci.com/technical-glossary/volume-rendering" TargetMode="External"/><Relationship Id="rId4" Type="http://schemas.openxmlformats.org/officeDocument/2006/relationships/hyperlink" Target="https://developer.nvidia.com/gpugems/gpugems/part-vi-beyond-triangles/chapter-39-volume-rendering-techniques" TargetMode="External"/><Relationship Id="rId5" Type="http://schemas.openxmlformats.org/officeDocument/2006/relationships/hyperlink" Target="https://dqlin.xyz/pubs/2021-sa-VOR/" TargetMode="External"/><Relationship Id="rId6" Type="http://schemas.openxmlformats.org/officeDocument/2006/relationships/hyperlink" Target="https://research.nvidia.com/sites/default/files/pubs/2020-07_Spatiotemporal-reservoir-resampling/ReSTIR.pdf" TargetMode="External"/><Relationship Id="rId7" Type="http://schemas.openxmlformats.org/officeDocument/2006/relationships/hyperlink" Target="https://github.com/charles-lunarg/vk-bootstrap" TargetMode="External"/><Relationship Id="rId8" Type="http://schemas.openxmlformats.org/officeDocument/2006/relationships/hyperlink" Target="https://www.openvd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Volume Rendering with Spatiotemporal Reservoir Resampling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285"/>
              <a:buFont typeface="Arial"/>
              <a:buNone/>
            </a:pPr>
            <a:r>
              <a:rPr lang="en"/>
              <a:t>Zhihao Ruan (ruanzh@seas.upenn.edu)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285"/>
              <a:buFont typeface="Arial"/>
              <a:buNone/>
            </a:pPr>
            <a:r>
              <a:rPr lang="en"/>
              <a:t>Shubham Sharma (sshubh@seas.upenn.edu)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285"/>
              <a:buFont typeface="Arial"/>
              <a:buNone/>
            </a:pPr>
            <a:r>
              <a:rPr lang="en"/>
              <a:t>Raymond Yang (rayyang@seas.upenn.edu)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Last Milestone Pt.1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5329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Overview of Volume Rendering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2851375"/>
            <a:ext cx="55329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Overview of Spatiotemporal Reservoir Resampling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600" y="1617275"/>
            <a:ext cx="2496251" cy="12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5979" l="0" r="0" t="0"/>
          <a:stretch/>
        </p:blipFill>
        <p:spPr>
          <a:xfrm>
            <a:off x="5363900" y="840425"/>
            <a:ext cx="3221100" cy="20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3900" y="3265990"/>
            <a:ext cx="3221100" cy="183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Last Milestone Pt.2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Overview of </a:t>
            </a:r>
            <a:r>
              <a:rPr lang="en"/>
              <a:t>Fast Volume Rendering with Spatiotemporal Reservoir Resampling (Volume Rendering + ReStir)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6650"/>
            <a:ext cx="40195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950" y="2753025"/>
            <a:ext cx="4358050" cy="18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406950" y="2306650"/>
            <a:ext cx="19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Milestone</a:t>
            </a:r>
            <a:r>
              <a:rPr lang="en"/>
              <a:t> Pt.1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Vulkan Pipeline with VK-Bootstrap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Optimizes Instance Creation, </a:t>
            </a:r>
            <a:r>
              <a:rPr lang="en"/>
              <a:t>Physical</a:t>
            </a:r>
            <a:r>
              <a:rPr lang="en"/>
              <a:t> Device selection, Device Creation, Getting Queues, Swapchain Creation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Enabling Validation Layers, Debug Callback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 between physical and logical 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OpenVDB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threaded approach to extracting volumetric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Milestone Pt.2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55329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Vulkan Pipeline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851375"/>
            <a:ext cx="55329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OpenVDB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300" y="2851375"/>
            <a:ext cx="2939402" cy="16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302" y="1017725"/>
            <a:ext cx="2939401" cy="165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Milestone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519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understanding of Restir and Volume Rendering + ReStir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basic Fast Volume Rendering with ReStir with </a:t>
            </a:r>
            <a:r>
              <a:rPr lang="en"/>
              <a:t>working</a:t>
            </a:r>
            <a:r>
              <a:rPr lang="en"/>
              <a:t> toy example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900" y="1152475"/>
            <a:ext cx="29238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Credit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Volume Rendering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Volume Rendering (Nvidia)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Fast Volume Rendering with Spatiotemporal Reservoir Resampling</a:t>
            </a:r>
            <a:r>
              <a:rPr lang="en"/>
              <a:t> (SIGGRAPH 2021)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</a:t>
            </a:r>
            <a:r>
              <a:rPr lang="en" u="sng">
                <a:solidFill>
                  <a:schemeClr val="hlink"/>
                </a:solidFill>
                <a:hlinkClick r:id="rId6"/>
              </a:rPr>
              <a:t>Spatiotemporal reservoir resampling for real-time ray tracing with dynamic direct lighting</a:t>
            </a:r>
            <a:r>
              <a:rPr lang="en"/>
              <a:t> (SIGGRAPH 2020)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[5] </a:t>
            </a:r>
            <a:r>
              <a:rPr lang="en" u="sng">
                <a:solidFill>
                  <a:schemeClr val="hlink"/>
                </a:solidFill>
                <a:hlinkClick r:id="rId7"/>
              </a:rPr>
              <a:t>VK-Bootstrap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[6] </a:t>
            </a:r>
            <a:r>
              <a:rPr lang="en" u="sng">
                <a:solidFill>
                  <a:schemeClr val="hlink"/>
                </a:solidFill>
                <a:hlinkClick r:id="rId8"/>
              </a:rPr>
              <a:t>OpenVDB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