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A03C-366B-44AA-858F-CBBA8BF3D6A2}" type="datetimeFigureOut">
              <a:rPr lang="es-MX" smtClean="0"/>
              <a:t>08/10/2023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B7C-7E27-4E80-AEE9-C2352A6E59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52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A03C-366B-44AA-858F-CBBA8BF3D6A2}" type="datetimeFigureOut">
              <a:rPr lang="es-MX" smtClean="0"/>
              <a:t>08/10/2023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B7C-7E27-4E80-AEE9-C2352A6E59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815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A03C-366B-44AA-858F-CBBA8BF3D6A2}" type="datetimeFigureOut">
              <a:rPr lang="es-MX" smtClean="0"/>
              <a:t>08/10/2023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B7C-7E27-4E80-AEE9-C2352A6E59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8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A03C-366B-44AA-858F-CBBA8BF3D6A2}" type="datetimeFigureOut">
              <a:rPr lang="es-MX" smtClean="0"/>
              <a:t>08/10/2023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B7C-7E27-4E80-AEE9-C2352A6E59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24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A03C-366B-44AA-858F-CBBA8BF3D6A2}" type="datetimeFigureOut">
              <a:rPr lang="es-MX" smtClean="0"/>
              <a:t>08/10/2023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B7C-7E27-4E80-AEE9-C2352A6E59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003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A03C-366B-44AA-858F-CBBA8BF3D6A2}" type="datetimeFigureOut">
              <a:rPr lang="es-MX" smtClean="0"/>
              <a:t>08/10/2023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B7C-7E27-4E80-AEE9-C2352A6E59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618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A03C-366B-44AA-858F-CBBA8BF3D6A2}" type="datetimeFigureOut">
              <a:rPr lang="es-MX" smtClean="0"/>
              <a:t>08/10/2023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B7C-7E27-4E80-AEE9-C2352A6E59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961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A03C-366B-44AA-858F-CBBA8BF3D6A2}" type="datetimeFigureOut">
              <a:rPr lang="es-MX" smtClean="0"/>
              <a:t>08/10/2023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B7C-7E27-4E80-AEE9-C2352A6E59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60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A03C-366B-44AA-858F-CBBA8BF3D6A2}" type="datetimeFigureOut">
              <a:rPr lang="es-MX" smtClean="0"/>
              <a:t>08/10/2023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B7C-7E27-4E80-AEE9-C2352A6E59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658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A03C-366B-44AA-858F-CBBA8BF3D6A2}" type="datetimeFigureOut">
              <a:rPr lang="es-MX" smtClean="0"/>
              <a:t>08/10/2023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B7C-7E27-4E80-AEE9-C2352A6E59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457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A03C-366B-44AA-858F-CBBA8BF3D6A2}" type="datetimeFigureOut">
              <a:rPr lang="es-MX" smtClean="0"/>
              <a:t>08/10/2023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05B7C-7E27-4E80-AEE9-C2352A6E59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182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FA03C-366B-44AA-858F-CBBA8BF3D6A2}" type="datetimeFigureOut">
              <a:rPr lang="es-MX" smtClean="0"/>
              <a:t>08/10/2023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05B7C-7E27-4E80-AEE9-C2352A6E59C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505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13" y="553915"/>
            <a:ext cx="3353533" cy="3499339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2444" y1="41778" x2="22222" y2="28889"/>
                        <a14:foregroundMark x1="38222" y1="18222" x2="55556" y2="12000"/>
                        <a14:foregroundMark x1="75556" y1="28000" x2="82222" y2="40000"/>
                        <a14:foregroundMark x1="51111" y1="38667" x2="50667" y2="2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042" y="85725"/>
            <a:ext cx="2143125" cy="2143125"/>
          </a:xfrm>
          <a:prstGeom prst="rect">
            <a:avLst/>
          </a:prstGeom>
        </p:spPr>
      </p:pic>
      <p:pic>
        <p:nvPicPr>
          <p:cNvPr id="1026" name="Picture 2" descr="Learn CSS Grid and Flexbox fundamentals! [A full guide] | by Shuvo Habib |  Medium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74" t="17221" r="36514" b="44160"/>
          <a:stretch/>
        </p:blipFill>
        <p:spPr bwMode="auto">
          <a:xfrm>
            <a:off x="7605346" y="1222131"/>
            <a:ext cx="2444262" cy="180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iguiendo Icon Cuenta Ilustraciones Svg, Vectoriales, Clip Art Vectorizado  Libre De Derechos. Image 26455108.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9778" b="75556" l="22000" r="77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322" t="20102" r="22457" b="24719"/>
          <a:stretch/>
        </p:blipFill>
        <p:spPr bwMode="auto">
          <a:xfrm>
            <a:off x="4878020" y="2870688"/>
            <a:ext cx="2366841" cy="236513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one icon blue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535" b="98140" l="1220" r="98415">
                        <a14:foregroundMark x1="59024" y1="76977" x2="60366" y2="265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4" t="4541" r="1586" b="2380"/>
          <a:stretch/>
        </p:blipFill>
        <p:spPr bwMode="auto">
          <a:xfrm>
            <a:off x="7649308" y="3182815"/>
            <a:ext cx="3226777" cy="324436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mail Generic Flat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92" y="-209551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0030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Rangel Heras</dc:creator>
  <cp:lastModifiedBy>Eduardo Rangel Heras</cp:lastModifiedBy>
  <cp:revision>6</cp:revision>
  <dcterms:created xsi:type="dcterms:W3CDTF">2023-09-25T16:51:16Z</dcterms:created>
  <dcterms:modified xsi:type="dcterms:W3CDTF">2023-10-09T02:38:28Z</dcterms:modified>
</cp:coreProperties>
</file>