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2" r:id="rId4"/>
    <p:sldId id="313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A2C1B8-650F-4180-8ABC-7D7E36DB687D}">
          <p14:sldIdLst>
            <p14:sldId id="256"/>
            <p14:sldId id="274"/>
            <p14:sldId id="272"/>
            <p14:sldId id="313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32E"/>
    <a:srgbClr val="FE9900"/>
    <a:srgbClr val="000000"/>
    <a:srgbClr val="232F3E"/>
    <a:srgbClr val="304156"/>
    <a:srgbClr val="F2F2F2"/>
    <a:srgbClr val="ED7D31"/>
    <a:srgbClr val="FECD86"/>
    <a:srgbClr val="FDAA31"/>
    <a:srgbClr val="D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88542" autoAdjust="0"/>
  </p:normalViewPr>
  <p:slideViewPr>
    <p:cSldViewPr snapToGrid="0" showGuides="1">
      <p:cViewPr varScale="1">
        <p:scale>
          <a:sx n="59" d="100"/>
          <a:sy n="59" d="100"/>
        </p:scale>
        <p:origin x="78" y="1332"/>
      </p:cViewPr>
      <p:guideLst>
        <p:guide orient="horz" pos="2160"/>
        <p:guide pos="3840"/>
        <p:guide pos="408"/>
        <p:guide pos="7272"/>
        <p:guide orient="horz" pos="3929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68431-B8BC-4B32-AE1B-869BD5C0AE2A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C767-366D-4ECF-A6F1-3F953A2B992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68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edienstuermer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Source images : </a:t>
            </a:r>
            <a:r>
              <a:rPr lang="en-ID" dirty="0" err="1"/>
              <a:t>Powerpoint</a:t>
            </a:r>
            <a:r>
              <a:rPr lang="en-ID" dirty="0"/>
              <a:t> Stock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15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Source images :  https://unsplash.com/photos/aWf7mjwwJJo ( </a:t>
            </a:r>
            <a:r>
              <a:rPr lang="en-US" dirty="0" err="1">
                <a:hlinkClick r:id="rId3"/>
              </a:rPr>
              <a:t>Medienstürmer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)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535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76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360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5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Source images : </a:t>
            </a:r>
            <a:r>
              <a:rPr lang="en-ID" dirty="0" err="1"/>
              <a:t>Powerpoint</a:t>
            </a:r>
            <a:r>
              <a:rPr lang="en-ID" dirty="0"/>
              <a:t> Stock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15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2F109A-21B3-4AED-9B24-15B880626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618E2A-F2F3-49A2-957A-926577D78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835C57-F9A2-42D3-8CF6-72FD5830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8F4BF8-B7EC-465F-9305-A35ABAC9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0B490E-D1D2-415F-BE96-DBF73B7A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71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BC12B-ED7C-44E0-AB3A-1EB802D5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B903352-93B8-4706-A726-FC4909C4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EE761-D03F-4B07-85AC-B758BA91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A40DE4-BFF2-4DD8-AABF-5BB81C7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4AEB91-F9A3-4E8B-A448-854F82E7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21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144B229-B7CE-4C43-8647-8081E501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FBD2CA-740E-45DF-922C-97B968AE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BAA082-F55B-447D-9919-EB2B6B7F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7924FD-A234-41C5-B382-0C5828AA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113FB6-CC57-4B8C-BEE8-70259B9E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75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CE581-9ABB-4B86-A245-B74FEAE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8B1AD9-6E0B-4B07-BC1B-FBCEE4D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102214-BDC5-4F3B-A454-C64095FB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3DE5A2-E0F9-419E-9708-07448B86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AE42E0-B021-449E-A119-E9D12DB3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69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DDA0A-72D5-4A47-8608-90887338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A40760-859E-4D65-ADAF-C6525299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0495C0-E2FC-4568-BC2B-B312CDA0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BC27C3-8E1F-4007-884C-C6397551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78BB95-3657-4C2A-B4AB-7CEBA3A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83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B32E3-1CF2-4D7E-8107-DFBEA42E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1A644C-2B15-4E7F-8664-B0584B7DB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FF0366-C28B-4BDA-845E-F27527A1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BD4F05-A819-4AF6-AB17-308DD67A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B8503A-166E-472B-964E-5E7FC155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562E2D-A7E0-4A99-BB6A-DF7C3D8E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8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BB03A3-F4FC-45A7-A280-B1AABF0B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8C8917-0680-4D3C-B7BD-B9BCA1C9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4A027F-B654-43A0-A51D-FB6115F0B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417CC2-BBC3-42A6-BEB1-84CDCF6BA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D783B8-A2EE-4C6A-88C6-22322E1F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2D3B6C0-BEAF-468F-8260-6988D8AE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025079-910A-4AFC-85D3-0C244E9F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6A8DECD-AB56-46C3-A011-F7D96D5D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9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B48BF-F5EC-4208-8675-2D4022E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820738-FA88-4028-BBC6-3BCEC18C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DA47AB-A97C-4756-84B3-0A56BA8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3BA8CB-41E4-464D-99C5-0162A8E4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596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390BD16-A135-48C0-ACF6-A0668E2B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6DB9B6-5C40-4AEA-A88A-493A90DD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1D0684-089C-4E8D-A267-EAC47A4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8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F7592D-43E8-4B55-B7CD-C005EDA0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301B98-1FCE-4191-8E6D-6D0A24A7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6C4DFA-7C12-404F-89A0-AE4D03DC6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E5D3DF-A55B-416A-B7AC-6D47BBE4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E54116-9698-4FC1-9A65-8AE4E8E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32455F-A027-49C8-A8E9-6B66C2D2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C672E9-95D4-4476-AA0D-C60224FD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C948E3-B2D4-43CA-B95C-D20133AA9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098E69-A328-4467-A137-036744F7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391798-B039-4C8A-A0E9-EDF9AA15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4D96C0-F3C2-412C-997D-62FB23B3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ACB663-09ED-4366-AC4C-86761BB2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86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5DE22D-EF3A-4FAB-A025-F27A1269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4" y="365126"/>
            <a:ext cx="11090753" cy="87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035472-4EC2-4C9C-81D2-F8D09A70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23" y="1453019"/>
            <a:ext cx="11090753" cy="472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A03086-C061-4825-BFB5-39C4669F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4950-2E50-4A2B-B8A2-4ABC9E129430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286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4.png"/><Relationship Id="rId4" Type="http://schemas.openxmlformats.org/officeDocument/2006/relationships/image" Target="../media/image3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1.svg"/><Relationship Id="rId5" Type="http://schemas.openxmlformats.org/officeDocument/2006/relationships/image" Target="../media/image4.png"/><Relationship Id="rId4" Type="http://schemas.openxmlformats.org/officeDocument/2006/relationships/image" Target="../media/image35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Hands of person wearing gray sweater typing on laptop with a tablet, digital pen, and cup of coffee">
            <a:extLst>
              <a:ext uri="{FF2B5EF4-FFF2-40B4-BE49-F238E27FC236}">
                <a16:creationId xmlns="" xmlns:a16="http://schemas.microsoft.com/office/drawing/2014/main" id="{BE6625A1-B16C-4DA9-882F-5BA151164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06"/>
            <a:ext cx="10271669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57D70E-E2C7-43C8-A60F-8391144D08B7}"/>
              </a:ext>
            </a:extLst>
          </p:cNvPr>
          <p:cNvSpPr/>
          <p:nvPr/>
        </p:nvSpPr>
        <p:spPr>
          <a:xfrm>
            <a:off x="0" y="-11806"/>
            <a:ext cx="10271669" cy="6869806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50000">
                <a:srgbClr val="000000">
                  <a:alpha val="60000"/>
                </a:srgbClr>
              </a:gs>
              <a:gs pos="100000">
                <a:srgbClr val="232F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Top Corners Rounded 99">
            <a:extLst>
              <a:ext uri="{FF2B5EF4-FFF2-40B4-BE49-F238E27FC236}">
                <a16:creationId xmlns="" xmlns:a16="http://schemas.microsoft.com/office/drawing/2014/main" id="{A087BAB0-877E-4C77-9D35-1F2E7812167F}"/>
              </a:ext>
            </a:extLst>
          </p:cNvPr>
          <p:cNvSpPr/>
          <p:nvPr/>
        </p:nvSpPr>
        <p:spPr>
          <a:xfrm rot="5400000">
            <a:off x="3484179" y="777945"/>
            <a:ext cx="1781941" cy="8750304"/>
          </a:xfrm>
          <a:prstGeom prst="round2SameRect">
            <a:avLst>
              <a:gd name="adj1" fmla="val 19117"/>
              <a:gd name="adj2" fmla="val 0"/>
            </a:avLst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1D7DD958-2E54-436B-8747-9A9DAA4BECE8}"/>
              </a:ext>
            </a:extLst>
          </p:cNvPr>
          <p:cNvSpPr/>
          <p:nvPr/>
        </p:nvSpPr>
        <p:spPr>
          <a:xfrm>
            <a:off x="647700" y="4582461"/>
            <a:ext cx="7882842" cy="11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Richter’s Predictor Modeling Earthquake Challenge hosted by DRIVENDATA.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F1ECE-ED00-4094-A343-4F295FED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580476"/>
            <a:ext cx="7578826" cy="1507450"/>
          </a:xfrm>
        </p:spPr>
        <p:txBody>
          <a:bodyPr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D" sz="5400" dirty="0" smtClean="0">
                <a:solidFill>
                  <a:schemeClr val="bg1"/>
                </a:solidFill>
              </a:rPr>
              <a:t>Machine Learning Project Presentation</a:t>
            </a:r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82EB59B6-7FF3-4365-A7ED-5ABC8BDE8160}"/>
              </a:ext>
            </a:extLst>
          </p:cNvPr>
          <p:cNvSpPr/>
          <p:nvPr/>
        </p:nvSpPr>
        <p:spPr>
          <a:xfrm>
            <a:off x="4421449" y="-3059"/>
            <a:ext cx="5828266" cy="1325524"/>
          </a:xfrm>
          <a:custGeom>
            <a:avLst/>
            <a:gdLst>
              <a:gd name="connsiteX0" fmla="*/ 2400706 w 2640567"/>
              <a:gd name="connsiteY0" fmla="*/ 4166 h 600545"/>
              <a:gd name="connsiteX1" fmla="*/ 2360701 w 2640567"/>
              <a:gd name="connsiteY1" fmla="*/ 10005 h 600545"/>
              <a:gd name="connsiteX2" fmla="*/ 2147607 w 2640567"/>
              <a:gd name="connsiteY2" fmla="*/ 124552 h 600545"/>
              <a:gd name="connsiteX3" fmla="*/ 2219045 w 2640567"/>
              <a:gd name="connsiteY3" fmla="*/ 122161 h 600545"/>
              <a:gd name="connsiteX4" fmla="*/ 2504185 w 2640567"/>
              <a:gd name="connsiteY4" fmla="*/ 141478 h 600545"/>
              <a:gd name="connsiteX5" fmla="*/ 2444054 w 2640567"/>
              <a:gd name="connsiteY5" fmla="*/ 418770 h 600545"/>
              <a:gd name="connsiteX6" fmla="*/ 2433091 w 2640567"/>
              <a:gd name="connsiteY6" fmla="*/ 492341 h 600545"/>
              <a:gd name="connsiteX7" fmla="*/ 2589272 w 2640567"/>
              <a:gd name="connsiteY7" fmla="*/ 310576 h 600545"/>
              <a:gd name="connsiteX8" fmla="*/ 2635754 w 2640567"/>
              <a:gd name="connsiteY8" fmla="*/ 51943 h 600545"/>
              <a:gd name="connsiteX9" fmla="*/ 2400706 w 2640567"/>
              <a:gd name="connsiteY9" fmla="*/ 4166 h 600545"/>
              <a:gd name="connsiteX10" fmla="*/ 8026 w 2640567"/>
              <a:gd name="connsiteY10" fmla="*/ 63373 h 600545"/>
              <a:gd name="connsiteX11" fmla="*/ 97561 w 2640567"/>
              <a:gd name="connsiteY11" fmla="*/ 175492 h 600545"/>
              <a:gd name="connsiteX12" fmla="*/ 655726 w 2640567"/>
              <a:gd name="connsiteY12" fmla="*/ 488788 h 600545"/>
              <a:gd name="connsiteX13" fmla="*/ 789076 w 2640567"/>
              <a:gd name="connsiteY13" fmla="*/ 531746 h 600545"/>
              <a:gd name="connsiteX14" fmla="*/ 1636801 w 2640567"/>
              <a:gd name="connsiteY14" fmla="*/ 575333 h 600545"/>
              <a:gd name="connsiteX15" fmla="*/ 1777771 w 2640567"/>
              <a:gd name="connsiteY15" fmla="*/ 546415 h 600545"/>
              <a:gd name="connsiteX16" fmla="*/ 2348280 w 2640567"/>
              <a:gd name="connsiteY16" fmla="*/ 302508 h 600545"/>
              <a:gd name="connsiteX17" fmla="*/ 2408326 w 2640567"/>
              <a:gd name="connsiteY17" fmla="*/ 239776 h 600545"/>
              <a:gd name="connsiteX18" fmla="*/ 2302941 w 2640567"/>
              <a:gd name="connsiteY18" fmla="*/ 220126 h 600545"/>
              <a:gd name="connsiteX19" fmla="*/ 2002561 w 2640567"/>
              <a:gd name="connsiteY19" fmla="*/ 320367 h 600545"/>
              <a:gd name="connsiteX20" fmla="*/ 1116736 w 2640567"/>
              <a:gd name="connsiteY20" fmla="*/ 397510 h 600545"/>
              <a:gd name="connsiteX21" fmla="*/ 70367 w 2640567"/>
              <a:gd name="connsiteY21" fmla="*/ 75413 h 600545"/>
              <a:gd name="connsiteX22" fmla="*/ 8026 w 2640567"/>
              <a:gd name="connsiteY22" fmla="*/ 63373 h 6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40567" h="600545">
                <a:moveTo>
                  <a:pt x="2400706" y="4166"/>
                </a:moveTo>
                <a:cubicBezTo>
                  <a:pt x="2397562" y="4928"/>
                  <a:pt x="2379560" y="7557"/>
                  <a:pt x="2360701" y="10005"/>
                </a:cubicBezTo>
                <a:cubicBezTo>
                  <a:pt x="2237923" y="25949"/>
                  <a:pt x="2111003" y="94177"/>
                  <a:pt x="2147607" y="124552"/>
                </a:cubicBezTo>
                <a:cubicBezTo>
                  <a:pt x="2152551" y="128658"/>
                  <a:pt x="2165029" y="128238"/>
                  <a:pt x="2219045" y="122161"/>
                </a:cubicBezTo>
                <a:cubicBezTo>
                  <a:pt x="2370064" y="105188"/>
                  <a:pt x="2486850" y="113103"/>
                  <a:pt x="2504185" y="141478"/>
                </a:cubicBezTo>
                <a:cubicBezTo>
                  <a:pt x="2523349" y="172844"/>
                  <a:pt x="2502509" y="268923"/>
                  <a:pt x="2444054" y="418770"/>
                </a:cubicBezTo>
                <a:cubicBezTo>
                  <a:pt x="2420651" y="478758"/>
                  <a:pt x="2419146" y="488836"/>
                  <a:pt x="2433091" y="492341"/>
                </a:cubicBezTo>
                <a:cubicBezTo>
                  <a:pt x="2469305" y="501428"/>
                  <a:pt x="2543133" y="415503"/>
                  <a:pt x="2589272" y="310576"/>
                </a:cubicBezTo>
                <a:cubicBezTo>
                  <a:pt x="2628601" y="221117"/>
                  <a:pt x="2650985" y="96596"/>
                  <a:pt x="2635754" y="51943"/>
                </a:cubicBezTo>
                <a:cubicBezTo>
                  <a:pt x="2625086" y="20654"/>
                  <a:pt x="2465943" y="-11693"/>
                  <a:pt x="2400706" y="4166"/>
                </a:cubicBezTo>
                <a:moveTo>
                  <a:pt x="8026" y="63373"/>
                </a:moveTo>
                <a:cubicBezTo>
                  <a:pt x="-11405" y="82804"/>
                  <a:pt x="-633" y="96292"/>
                  <a:pt x="97561" y="175492"/>
                </a:cubicBezTo>
                <a:cubicBezTo>
                  <a:pt x="266658" y="311871"/>
                  <a:pt x="449538" y="414522"/>
                  <a:pt x="655726" y="488788"/>
                </a:cubicBezTo>
                <a:cubicBezTo>
                  <a:pt x="699826" y="504676"/>
                  <a:pt x="723953" y="512448"/>
                  <a:pt x="789076" y="531746"/>
                </a:cubicBezTo>
                <a:cubicBezTo>
                  <a:pt x="1032011" y="603736"/>
                  <a:pt x="1365624" y="620891"/>
                  <a:pt x="1636801" y="575333"/>
                </a:cubicBezTo>
                <a:cubicBezTo>
                  <a:pt x="1692227" y="566017"/>
                  <a:pt x="1704971" y="563407"/>
                  <a:pt x="1777771" y="546415"/>
                </a:cubicBezTo>
                <a:cubicBezTo>
                  <a:pt x="1985101" y="498037"/>
                  <a:pt x="2185793" y="412236"/>
                  <a:pt x="2348280" y="302508"/>
                </a:cubicBezTo>
                <a:cubicBezTo>
                  <a:pt x="2398829" y="268380"/>
                  <a:pt x="2408326" y="258455"/>
                  <a:pt x="2408326" y="239776"/>
                </a:cubicBezTo>
                <a:cubicBezTo>
                  <a:pt x="2408326" y="196704"/>
                  <a:pt x="2376322" y="190741"/>
                  <a:pt x="2302941" y="220126"/>
                </a:cubicBezTo>
                <a:cubicBezTo>
                  <a:pt x="2201738" y="260674"/>
                  <a:pt x="2140187" y="281210"/>
                  <a:pt x="2002561" y="320367"/>
                </a:cubicBezTo>
                <a:cubicBezTo>
                  <a:pt x="1753139" y="391319"/>
                  <a:pt x="1379225" y="423885"/>
                  <a:pt x="1116736" y="397510"/>
                </a:cubicBezTo>
                <a:cubicBezTo>
                  <a:pt x="731040" y="358743"/>
                  <a:pt x="381710" y="251216"/>
                  <a:pt x="70367" y="75413"/>
                </a:cubicBezTo>
                <a:cubicBezTo>
                  <a:pt x="32610" y="54086"/>
                  <a:pt x="19789" y="51610"/>
                  <a:pt x="8026" y="63373"/>
                </a:cubicBezTo>
              </a:path>
            </a:pathLst>
          </a:custGeom>
          <a:solidFill>
            <a:schemeClr val="bg1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34CDFA2A-FB34-4121-9BAD-CAF9D9AE8B97}"/>
              </a:ext>
            </a:extLst>
          </p:cNvPr>
          <p:cNvSpPr/>
          <p:nvPr/>
        </p:nvSpPr>
        <p:spPr>
          <a:xfrm>
            <a:off x="647700" y="3894587"/>
            <a:ext cx="2042886" cy="7740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941996" y="4000516"/>
            <a:ext cx="174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Topic :</a:t>
            </a:r>
            <a:r>
              <a:rPr lang="fr-MA" dirty="0" smtClean="0"/>
              <a:t>  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0255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FD581F49-5C75-424E-9AC6-260EBC419173}"/>
              </a:ext>
            </a:extLst>
          </p:cNvPr>
          <p:cNvSpPr/>
          <p:nvPr/>
        </p:nvSpPr>
        <p:spPr>
          <a:xfrm>
            <a:off x="5761722" y="4744699"/>
            <a:ext cx="5828266" cy="1325524"/>
          </a:xfrm>
          <a:custGeom>
            <a:avLst/>
            <a:gdLst>
              <a:gd name="connsiteX0" fmla="*/ 2400706 w 2640567"/>
              <a:gd name="connsiteY0" fmla="*/ 4166 h 600545"/>
              <a:gd name="connsiteX1" fmla="*/ 2360701 w 2640567"/>
              <a:gd name="connsiteY1" fmla="*/ 10005 h 600545"/>
              <a:gd name="connsiteX2" fmla="*/ 2147607 w 2640567"/>
              <a:gd name="connsiteY2" fmla="*/ 124552 h 600545"/>
              <a:gd name="connsiteX3" fmla="*/ 2219045 w 2640567"/>
              <a:gd name="connsiteY3" fmla="*/ 122161 h 600545"/>
              <a:gd name="connsiteX4" fmla="*/ 2504185 w 2640567"/>
              <a:gd name="connsiteY4" fmla="*/ 141478 h 600545"/>
              <a:gd name="connsiteX5" fmla="*/ 2444054 w 2640567"/>
              <a:gd name="connsiteY5" fmla="*/ 418770 h 600545"/>
              <a:gd name="connsiteX6" fmla="*/ 2433091 w 2640567"/>
              <a:gd name="connsiteY6" fmla="*/ 492341 h 600545"/>
              <a:gd name="connsiteX7" fmla="*/ 2589272 w 2640567"/>
              <a:gd name="connsiteY7" fmla="*/ 310576 h 600545"/>
              <a:gd name="connsiteX8" fmla="*/ 2635754 w 2640567"/>
              <a:gd name="connsiteY8" fmla="*/ 51943 h 600545"/>
              <a:gd name="connsiteX9" fmla="*/ 2400706 w 2640567"/>
              <a:gd name="connsiteY9" fmla="*/ 4166 h 600545"/>
              <a:gd name="connsiteX10" fmla="*/ 8026 w 2640567"/>
              <a:gd name="connsiteY10" fmla="*/ 63373 h 600545"/>
              <a:gd name="connsiteX11" fmla="*/ 97561 w 2640567"/>
              <a:gd name="connsiteY11" fmla="*/ 175492 h 600545"/>
              <a:gd name="connsiteX12" fmla="*/ 655726 w 2640567"/>
              <a:gd name="connsiteY12" fmla="*/ 488788 h 600545"/>
              <a:gd name="connsiteX13" fmla="*/ 789076 w 2640567"/>
              <a:gd name="connsiteY13" fmla="*/ 531746 h 600545"/>
              <a:gd name="connsiteX14" fmla="*/ 1636801 w 2640567"/>
              <a:gd name="connsiteY14" fmla="*/ 575333 h 600545"/>
              <a:gd name="connsiteX15" fmla="*/ 1777771 w 2640567"/>
              <a:gd name="connsiteY15" fmla="*/ 546415 h 600545"/>
              <a:gd name="connsiteX16" fmla="*/ 2348280 w 2640567"/>
              <a:gd name="connsiteY16" fmla="*/ 302508 h 600545"/>
              <a:gd name="connsiteX17" fmla="*/ 2408326 w 2640567"/>
              <a:gd name="connsiteY17" fmla="*/ 239776 h 600545"/>
              <a:gd name="connsiteX18" fmla="*/ 2302941 w 2640567"/>
              <a:gd name="connsiteY18" fmla="*/ 220126 h 600545"/>
              <a:gd name="connsiteX19" fmla="*/ 2002561 w 2640567"/>
              <a:gd name="connsiteY19" fmla="*/ 320367 h 600545"/>
              <a:gd name="connsiteX20" fmla="*/ 1116736 w 2640567"/>
              <a:gd name="connsiteY20" fmla="*/ 397510 h 600545"/>
              <a:gd name="connsiteX21" fmla="*/ 70367 w 2640567"/>
              <a:gd name="connsiteY21" fmla="*/ 75413 h 600545"/>
              <a:gd name="connsiteX22" fmla="*/ 8026 w 2640567"/>
              <a:gd name="connsiteY22" fmla="*/ 63373 h 6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40567" h="600545">
                <a:moveTo>
                  <a:pt x="2400706" y="4166"/>
                </a:moveTo>
                <a:cubicBezTo>
                  <a:pt x="2397562" y="4928"/>
                  <a:pt x="2379560" y="7557"/>
                  <a:pt x="2360701" y="10005"/>
                </a:cubicBezTo>
                <a:cubicBezTo>
                  <a:pt x="2237923" y="25949"/>
                  <a:pt x="2111003" y="94177"/>
                  <a:pt x="2147607" y="124552"/>
                </a:cubicBezTo>
                <a:cubicBezTo>
                  <a:pt x="2152551" y="128658"/>
                  <a:pt x="2165029" y="128238"/>
                  <a:pt x="2219045" y="122161"/>
                </a:cubicBezTo>
                <a:cubicBezTo>
                  <a:pt x="2370064" y="105188"/>
                  <a:pt x="2486850" y="113103"/>
                  <a:pt x="2504185" y="141478"/>
                </a:cubicBezTo>
                <a:cubicBezTo>
                  <a:pt x="2523349" y="172844"/>
                  <a:pt x="2502509" y="268923"/>
                  <a:pt x="2444054" y="418770"/>
                </a:cubicBezTo>
                <a:cubicBezTo>
                  <a:pt x="2420651" y="478758"/>
                  <a:pt x="2419146" y="488836"/>
                  <a:pt x="2433091" y="492341"/>
                </a:cubicBezTo>
                <a:cubicBezTo>
                  <a:pt x="2469305" y="501428"/>
                  <a:pt x="2543133" y="415503"/>
                  <a:pt x="2589272" y="310576"/>
                </a:cubicBezTo>
                <a:cubicBezTo>
                  <a:pt x="2628601" y="221117"/>
                  <a:pt x="2650985" y="96596"/>
                  <a:pt x="2635754" y="51943"/>
                </a:cubicBezTo>
                <a:cubicBezTo>
                  <a:pt x="2625086" y="20654"/>
                  <a:pt x="2465943" y="-11693"/>
                  <a:pt x="2400706" y="4166"/>
                </a:cubicBezTo>
                <a:moveTo>
                  <a:pt x="8026" y="63373"/>
                </a:moveTo>
                <a:cubicBezTo>
                  <a:pt x="-11405" y="82804"/>
                  <a:pt x="-633" y="96292"/>
                  <a:pt x="97561" y="175492"/>
                </a:cubicBezTo>
                <a:cubicBezTo>
                  <a:pt x="266658" y="311871"/>
                  <a:pt x="449538" y="414522"/>
                  <a:pt x="655726" y="488788"/>
                </a:cubicBezTo>
                <a:cubicBezTo>
                  <a:pt x="699826" y="504676"/>
                  <a:pt x="723953" y="512448"/>
                  <a:pt x="789076" y="531746"/>
                </a:cubicBezTo>
                <a:cubicBezTo>
                  <a:pt x="1032011" y="603736"/>
                  <a:pt x="1365624" y="620891"/>
                  <a:pt x="1636801" y="575333"/>
                </a:cubicBezTo>
                <a:cubicBezTo>
                  <a:pt x="1692227" y="566017"/>
                  <a:pt x="1704971" y="563407"/>
                  <a:pt x="1777771" y="546415"/>
                </a:cubicBezTo>
                <a:cubicBezTo>
                  <a:pt x="1985101" y="498037"/>
                  <a:pt x="2185793" y="412236"/>
                  <a:pt x="2348280" y="302508"/>
                </a:cubicBezTo>
                <a:cubicBezTo>
                  <a:pt x="2398829" y="268380"/>
                  <a:pt x="2408326" y="258455"/>
                  <a:pt x="2408326" y="239776"/>
                </a:cubicBezTo>
                <a:cubicBezTo>
                  <a:pt x="2408326" y="196704"/>
                  <a:pt x="2376322" y="190741"/>
                  <a:pt x="2302941" y="220126"/>
                </a:cubicBezTo>
                <a:cubicBezTo>
                  <a:pt x="2201738" y="260674"/>
                  <a:pt x="2140187" y="281210"/>
                  <a:pt x="2002561" y="320367"/>
                </a:cubicBezTo>
                <a:cubicBezTo>
                  <a:pt x="1753139" y="391319"/>
                  <a:pt x="1379225" y="423885"/>
                  <a:pt x="1116736" y="397510"/>
                </a:cubicBezTo>
                <a:cubicBezTo>
                  <a:pt x="731040" y="358743"/>
                  <a:pt x="381710" y="251216"/>
                  <a:pt x="70367" y="75413"/>
                </a:cubicBezTo>
                <a:cubicBezTo>
                  <a:pt x="32610" y="54086"/>
                  <a:pt x="19789" y="51610"/>
                  <a:pt x="8026" y="63373"/>
                </a:cubicBezTo>
              </a:path>
            </a:pathLst>
          </a:custGeom>
          <a:solidFill>
            <a:schemeClr val="bg1">
              <a:alpha val="2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2039256" y="810550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4000" dirty="0" smtClean="0"/>
              <a:t>Performance Metric</a:t>
            </a:r>
            <a:endParaRPr lang="en-ID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07B5F59-97B9-4E7A-8405-620D298CAE13}"/>
              </a:ext>
            </a:extLst>
          </p:cNvPr>
          <p:cNvGrpSpPr/>
          <p:nvPr/>
        </p:nvGrpSpPr>
        <p:grpSpPr>
          <a:xfrm>
            <a:off x="553357" y="701241"/>
            <a:ext cx="867002" cy="838140"/>
            <a:chOff x="11178575" y="3074514"/>
            <a:chExt cx="664270" cy="642157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="" xmlns:a16="http://schemas.microsoft.com/office/drawing/2014/main" id="{ECB57DD5-F710-485B-97C4-90DE9E16CE36}"/>
                </a:ext>
              </a:extLst>
            </p:cNvPr>
            <p:cNvSpPr/>
            <p:nvPr/>
          </p:nvSpPr>
          <p:spPr>
            <a:xfrm>
              <a:off x="11178575" y="3074514"/>
              <a:ext cx="664270" cy="642157"/>
            </a:xfrm>
            <a:prstGeom prst="roundRect">
              <a:avLst/>
            </a:prstGeom>
            <a:solidFill>
              <a:srgbClr val="F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 658">
              <a:extLst>
                <a:ext uri="{FF2B5EF4-FFF2-40B4-BE49-F238E27FC236}">
                  <a16:creationId xmlns="" xmlns:a16="http://schemas.microsoft.com/office/drawing/2014/main" id="{671F7103-10B0-4CBF-A32F-6A8006EB32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148" y="3362362"/>
              <a:ext cx="204425" cy="203911"/>
            </a:xfrm>
            <a:custGeom>
              <a:avLst/>
              <a:gdLst>
                <a:gd name="T0" fmla="*/ 29 w 57"/>
                <a:gd name="T1" fmla="*/ 57 h 57"/>
                <a:gd name="T2" fmla="*/ 27 w 57"/>
                <a:gd name="T3" fmla="*/ 56 h 57"/>
                <a:gd name="T4" fmla="*/ 0 w 57"/>
                <a:gd name="T5" fmla="*/ 3 h 57"/>
                <a:gd name="T6" fmla="*/ 1 w 57"/>
                <a:gd name="T7" fmla="*/ 1 h 57"/>
                <a:gd name="T8" fmla="*/ 3 w 57"/>
                <a:gd name="T9" fmla="*/ 0 h 57"/>
                <a:gd name="T10" fmla="*/ 56 w 57"/>
                <a:gd name="T11" fmla="*/ 27 h 57"/>
                <a:gd name="T12" fmla="*/ 57 w 57"/>
                <a:gd name="T13" fmla="*/ 29 h 57"/>
                <a:gd name="T14" fmla="*/ 56 w 57"/>
                <a:gd name="T15" fmla="*/ 31 h 57"/>
                <a:gd name="T16" fmla="*/ 36 w 57"/>
                <a:gd name="T17" fmla="*/ 36 h 57"/>
                <a:gd name="T18" fmla="*/ 31 w 57"/>
                <a:gd name="T19" fmla="*/ 56 h 57"/>
                <a:gd name="T20" fmla="*/ 29 w 57"/>
                <a:gd name="T21" fmla="*/ 57 h 57"/>
                <a:gd name="T22" fmla="*/ 29 w 57"/>
                <a:gd name="T23" fmla="*/ 57 h 57"/>
                <a:gd name="T24" fmla="*/ 6 w 57"/>
                <a:gd name="T25" fmla="*/ 6 h 57"/>
                <a:gd name="T26" fmla="*/ 28 w 57"/>
                <a:gd name="T27" fmla="*/ 50 h 57"/>
                <a:gd name="T28" fmla="*/ 32 w 57"/>
                <a:gd name="T29" fmla="*/ 34 h 57"/>
                <a:gd name="T30" fmla="*/ 34 w 57"/>
                <a:gd name="T31" fmla="*/ 32 h 57"/>
                <a:gd name="T32" fmla="*/ 50 w 57"/>
                <a:gd name="T33" fmla="*/ 28 h 57"/>
                <a:gd name="T34" fmla="*/ 6 w 57"/>
                <a:gd name="T35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cubicBezTo>
                    <a:pt x="28" y="57"/>
                    <a:pt x="27" y="57"/>
                    <a:pt x="27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7"/>
                    <a:pt x="57" y="28"/>
                    <a:pt x="57" y="29"/>
                  </a:cubicBezTo>
                  <a:cubicBezTo>
                    <a:pt x="57" y="30"/>
                    <a:pt x="57" y="30"/>
                    <a:pt x="56" y="3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0" y="57"/>
                    <a:pt x="30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lose/>
                  <a:moveTo>
                    <a:pt x="6" y="6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3" y="32"/>
                    <a:pt x="34" y="32"/>
                  </a:cubicBezTo>
                  <a:cubicBezTo>
                    <a:pt x="50" y="28"/>
                    <a:pt x="50" y="28"/>
                    <a:pt x="50" y="28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659">
              <a:extLst>
                <a:ext uri="{FF2B5EF4-FFF2-40B4-BE49-F238E27FC236}">
                  <a16:creationId xmlns="" xmlns:a16="http://schemas.microsoft.com/office/drawing/2014/main" id="{13B7EA9F-A5C4-47AA-A4CC-663F2C199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9848" y="3224911"/>
              <a:ext cx="288331" cy="286986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79 w 80"/>
                <a:gd name="T9" fmla="*/ 47 h 80"/>
                <a:gd name="T10" fmla="*/ 77 w 80"/>
                <a:gd name="T11" fmla="*/ 48 h 80"/>
                <a:gd name="T12" fmla="*/ 76 w 80"/>
                <a:gd name="T13" fmla="*/ 46 h 80"/>
                <a:gd name="T14" fmla="*/ 76 w 80"/>
                <a:gd name="T15" fmla="*/ 40 h 80"/>
                <a:gd name="T16" fmla="*/ 40 w 80"/>
                <a:gd name="T17" fmla="*/ 4 h 80"/>
                <a:gd name="T18" fmla="*/ 4 w 80"/>
                <a:gd name="T19" fmla="*/ 40 h 80"/>
                <a:gd name="T20" fmla="*/ 40 w 80"/>
                <a:gd name="T21" fmla="*/ 76 h 80"/>
                <a:gd name="T22" fmla="*/ 46 w 80"/>
                <a:gd name="T23" fmla="*/ 76 h 80"/>
                <a:gd name="T24" fmla="*/ 48 w 80"/>
                <a:gd name="T25" fmla="*/ 77 h 80"/>
                <a:gd name="T26" fmla="*/ 46 w 80"/>
                <a:gd name="T27" fmla="*/ 79 h 80"/>
                <a:gd name="T28" fmla="*/ 40 w 80"/>
                <a:gd name="T2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42"/>
                    <a:pt x="80" y="44"/>
                    <a:pt x="79" y="47"/>
                  </a:cubicBezTo>
                  <a:cubicBezTo>
                    <a:pt x="79" y="48"/>
                    <a:pt x="78" y="48"/>
                    <a:pt x="77" y="48"/>
                  </a:cubicBezTo>
                  <a:cubicBezTo>
                    <a:pt x="76" y="48"/>
                    <a:pt x="75" y="47"/>
                    <a:pt x="76" y="46"/>
                  </a:cubicBezTo>
                  <a:cubicBezTo>
                    <a:pt x="76" y="44"/>
                    <a:pt x="76" y="42"/>
                    <a:pt x="76" y="40"/>
                  </a:cubicBezTo>
                  <a:cubicBezTo>
                    <a:pt x="76" y="20"/>
                    <a:pt x="60" y="4"/>
                    <a:pt x="40" y="4"/>
                  </a:cubicBezTo>
                  <a:cubicBezTo>
                    <a:pt x="20" y="4"/>
                    <a:pt x="4" y="20"/>
                    <a:pt x="4" y="40"/>
                  </a:cubicBezTo>
                  <a:cubicBezTo>
                    <a:pt x="4" y="60"/>
                    <a:pt x="20" y="76"/>
                    <a:pt x="40" y="76"/>
                  </a:cubicBezTo>
                  <a:cubicBezTo>
                    <a:pt x="42" y="76"/>
                    <a:pt x="44" y="76"/>
                    <a:pt x="46" y="76"/>
                  </a:cubicBezTo>
                  <a:cubicBezTo>
                    <a:pt x="47" y="75"/>
                    <a:pt x="48" y="76"/>
                    <a:pt x="48" y="77"/>
                  </a:cubicBezTo>
                  <a:cubicBezTo>
                    <a:pt x="48" y="78"/>
                    <a:pt x="48" y="79"/>
                    <a:pt x="46" y="79"/>
                  </a:cubicBezTo>
                  <a:cubicBezTo>
                    <a:pt x="44" y="80"/>
                    <a:pt x="42" y="80"/>
                    <a:pt x="4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660">
              <a:extLst>
                <a:ext uri="{FF2B5EF4-FFF2-40B4-BE49-F238E27FC236}">
                  <a16:creationId xmlns="" xmlns:a16="http://schemas.microsoft.com/office/drawing/2014/main" id="{7B2D9277-0EDB-485D-8B5D-9A07E469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7819" y="3282308"/>
              <a:ext cx="172389" cy="17219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46 w 48"/>
                <a:gd name="T9" fmla="*/ 26 h 48"/>
                <a:gd name="T10" fmla="*/ 44 w 48"/>
                <a:gd name="T11" fmla="*/ 24 h 48"/>
                <a:gd name="T12" fmla="*/ 24 w 48"/>
                <a:gd name="T13" fmla="*/ 4 h 48"/>
                <a:gd name="T14" fmla="*/ 4 w 48"/>
                <a:gd name="T15" fmla="*/ 24 h 48"/>
                <a:gd name="T16" fmla="*/ 24 w 48"/>
                <a:gd name="T17" fmla="*/ 44 h 48"/>
                <a:gd name="T18" fmla="*/ 26 w 48"/>
                <a:gd name="T19" fmla="*/ 46 h 48"/>
                <a:gd name="T20" fmla="*/ 24 w 4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25"/>
                    <a:pt x="47" y="26"/>
                    <a:pt x="46" y="26"/>
                  </a:cubicBezTo>
                  <a:cubicBezTo>
                    <a:pt x="45" y="26"/>
                    <a:pt x="44" y="25"/>
                    <a:pt x="44" y="24"/>
                  </a:cubicBezTo>
                  <a:cubicBezTo>
                    <a:pt x="44" y="13"/>
                    <a:pt x="35" y="4"/>
                    <a:pt x="24" y="4"/>
                  </a:cubicBezTo>
                  <a:cubicBezTo>
                    <a:pt x="13" y="4"/>
                    <a:pt x="4" y="13"/>
                    <a:pt x="4" y="24"/>
                  </a:cubicBezTo>
                  <a:cubicBezTo>
                    <a:pt x="4" y="35"/>
                    <a:pt x="13" y="44"/>
                    <a:pt x="24" y="44"/>
                  </a:cubicBezTo>
                  <a:cubicBezTo>
                    <a:pt x="25" y="44"/>
                    <a:pt x="26" y="45"/>
                    <a:pt x="26" y="46"/>
                  </a:cubicBezTo>
                  <a:cubicBezTo>
                    <a:pt x="26" y="47"/>
                    <a:pt x="25" y="48"/>
                    <a:pt x="24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741DCA47-7323-44BF-8EA8-EB07C901B225}"/>
              </a:ext>
            </a:extLst>
          </p:cNvPr>
          <p:cNvSpPr/>
          <p:nvPr/>
        </p:nvSpPr>
        <p:spPr>
          <a:xfrm>
            <a:off x="11405861" y="6357542"/>
            <a:ext cx="337513" cy="337513"/>
          </a:xfrm>
          <a:prstGeom prst="ellipse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AE3AA84A-AA73-4FE6-8D87-89FC39E0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861" y="6383196"/>
            <a:ext cx="337513" cy="286205"/>
          </a:xfrm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2</a:t>
            </a:fld>
            <a:endParaRPr lang="en-ID" sz="105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49"/>
          <a:stretch/>
        </p:blipFill>
        <p:spPr>
          <a:xfrm>
            <a:off x="1076460" y="2765587"/>
            <a:ext cx="9809199" cy="22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290515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4000" dirty="0" smtClean="0"/>
              <a:t>Machine Learning models</a:t>
            </a:r>
            <a:endParaRPr lang="en-ID" sz="40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68DB9991-1AE4-4ED0-A1FC-A77C369DB04D}"/>
              </a:ext>
            </a:extLst>
          </p:cNvPr>
          <p:cNvSpPr/>
          <p:nvPr/>
        </p:nvSpPr>
        <p:spPr>
          <a:xfrm>
            <a:off x="1994800" y="1941670"/>
            <a:ext cx="3751943" cy="67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64A7B9BF-8BAA-4D7B-B034-A017F30791F5}"/>
              </a:ext>
            </a:extLst>
          </p:cNvPr>
          <p:cNvSpPr/>
          <p:nvPr/>
        </p:nvSpPr>
        <p:spPr>
          <a:xfrm>
            <a:off x="2304756" y="2089586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smtClean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  <a:endParaRPr lang="en-US" sz="1600" dirty="0">
              <a:solidFill>
                <a:srgbClr val="232F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="" xmlns:a16="http://schemas.microsoft.com/office/drawing/2014/main" id="{85C97123-AB5E-4145-B936-53A9C20F9421}"/>
              </a:ext>
            </a:extLst>
          </p:cNvPr>
          <p:cNvSpPr/>
          <p:nvPr/>
        </p:nvSpPr>
        <p:spPr>
          <a:xfrm>
            <a:off x="1962177" y="2965699"/>
            <a:ext cx="3751943" cy="67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0D38451A-3AEB-445C-B82B-1BF073F9FEB6}"/>
              </a:ext>
            </a:extLst>
          </p:cNvPr>
          <p:cNvSpPr/>
          <p:nvPr/>
        </p:nvSpPr>
        <p:spPr>
          <a:xfrm>
            <a:off x="2400032" y="3084606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smtClean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  <a:endParaRPr lang="en-US" sz="1600" dirty="0">
              <a:solidFill>
                <a:srgbClr val="232F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="" xmlns:a16="http://schemas.microsoft.com/office/drawing/2014/main" id="{A6CA2633-BBA3-4684-B613-D8E86034791A}"/>
              </a:ext>
            </a:extLst>
          </p:cNvPr>
          <p:cNvSpPr/>
          <p:nvPr/>
        </p:nvSpPr>
        <p:spPr>
          <a:xfrm>
            <a:off x="1977728" y="4109620"/>
            <a:ext cx="3736392" cy="6622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F557EE4B-CB99-4174-9A9F-8FA4EAAFF58F}"/>
              </a:ext>
            </a:extLst>
          </p:cNvPr>
          <p:cNvSpPr/>
          <p:nvPr/>
        </p:nvSpPr>
        <p:spPr>
          <a:xfrm>
            <a:off x="2386037" y="4210694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smtClean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  <a:endParaRPr lang="en-US" sz="1600" dirty="0">
              <a:solidFill>
                <a:srgbClr val="232F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="" xmlns:a16="http://schemas.microsoft.com/office/drawing/2014/main" id="{27CBEA2F-8E93-470F-8D64-9726DACA87F7}"/>
              </a:ext>
            </a:extLst>
          </p:cNvPr>
          <p:cNvSpPr/>
          <p:nvPr/>
        </p:nvSpPr>
        <p:spPr>
          <a:xfrm>
            <a:off x="1994800" y="5160257"/>
            <a:ext cx="3751943" cy="67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A3949954-1B35-4BBC-A210-A18BDDD60AC3}"/>
              </a:ext>
            </a:extLst>
          </p:cNvPr>
          <p:cNvSpPr/>
          <p:nvPr/>
        </p:nvSpPr>
        <p:spPr>
          <a:xfrm>
            <a:off x="2365659" y="5292135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smtClean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KNN</a:t>
            </a:r>
            <a:endParaRPr lang="en-US" sz="1600" dirty="0">
              <a:solidFill>
                <a:srgbClr val="232F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="" xmlns:a16="http://schemas.microsoft.com/office/drawing/2014/main" id="{B2EA09AC-D474-45D7-BEBB-25EC72D9ED36}"/>
              </a:ext>
            </a:extLst>
          </p:cNvPr>
          <p:cNvSpPr/>
          <p:nvPr/>
        </p:nvSpPr>
        <p:spPr>
          <a:xfrm>
            <a:off x="590533" y="1289905"/>
            <a:ext cx="759321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123" name="Rectangle: Top Corners Rounded 122">
            <a:extLst>
              <a:ext uri="{FF2B5EF4-FFF2-40B4-BE49-F238E27FC236}">
                <a16:creationId xmlns="" xmlns:a16="http://schemas.microsoft.com/office/drawing/2014/main" id="{0D1A7D32-03ED-4AA1-8E1F-0D1C80A22AAE}"/>
              </a:ext>
            </a:extLst>
          </p:cNvPr>
          <p:cNvSpPr/>
          <p:nvPr/>
        </p:nvSpPr>
        <p:spPr>
          <a:xfrm>
            <a:off x="6612201" y="1239265"/>
            <a:ext cx="1538865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Time</a:t>
            </a:r>
            <a:endParaRPr lang="en-US" dirty="0"/>
          </a:p>
        </p:txBody>
      </p:sp>
      <p:sp>
        <p:nvSpPr>
          <p:cNvPr id="124" name="Rectangle: Top Corners Rounded 123">
            <a:extLst>
              <a:ext uri="{FF2B5EF4-FFF2-40B4-BE49-F238E27FC236}">
                <a16:creationId xmlns="" xmlns:a16="http://schemas.microsoft.com/office/drawing/2014/main" id="{1E617B4B-9417-406D-8204-4E2CF26C4765}"/>
              </a:ext>
            </a:extLst>
          </p:cNvPr>
          <p:cNvSpPr/>
          <p:nvPr/>
        </p:nvSpPr>
        <p:spPr>
          <a:xfrm>
            <a:off x="8347604" y="1239265"/>
            <a:ext cx="14740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125" name="Rectangle: Top Corners Rounded 124">
            <a:extLst>
              <a:ext uri="{FF2B5EF4-FFF2-40B4-BE49-F238E27FC236}">
                <a16:creationId xmlns="" xmlns:a16="http://schemas.microsoft.com/office/drawing/2014/main" id="{FA2DD85A-D468-4E74-B784-8BDC160DA8AA}"/>
              </a:ext>
            </a:extLst>
          </p:cNvPr>
          <p:cNvSpPr/>
          <p:nvPr/>
        </p:nvSpPr>
        <p:spPr>
          <a:xfrm>
            <a:off x="10083007" y="1239265"/>
            <a:ext cx="14740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Accuracy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6F1539F-586C-4AB1-97D7-718D15B0C344}"/>
              </a:ext>
            </a:extLst>
          </p:cNvPr>
          <p:cNvCxnSpPr/>
          <p:nvPr/>
        </p:nvCxnSpPr>
        <p:spPr>
          <a:xfrm>
            <a:off x="3611880" y="2784594"/>
            <a:ext cx="79451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13958621-6384-4510-B9A9-D40C5858021E}"/>
              </a:ext>
            </a:extLst>
          </p:cNvPr>
          <p:cNvCxnSpPr/>
          <p:nvPr/>
        </p:nvCxnSpPr>
        <p:spPr>
          <a:xfrm>
            <a:off x="3611880" y="3859220"/>
            <a:ext cx="79451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B5FD664A-9E0E-41BA-B76F-5ED450066D49}"/>
              </a:ext>
            </a:extLst>
          </p:cNvPr>
          <p:cNvCxnSpPr/>
          <p:nvPr/>
        </p:nvCxnSpPr>
        <p:spPr>
          <a:xfrm>
            <a:off x="3611880" y="4998244"/>
            <a:ext cx="79451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CF891B6-B517-47BF-9284-1E9913AFE1B5}"/>
              </a:ext>
            </a:extLst>
          </p:cNvPr>
          <p:cNvCxnSpPr/>
          <p:nvPr/>
        </p:nvCxnSpPr>
        <p:spPr>
          <a:xfrm>
            <a:off x="6481532" y="1447800"/>
            <a:ext cx="0" cy="4495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F76BF9F3-76C7-4F5C-97B5-FCB469EB07E8}"/>
              </a:ext>
            </a:extLst>
          </p:cNvPr>
          <p:cNvCxnSpPr/>
          <p:nvPr/>
        </p:nvCxnSpPr>
        <p:spPr>
          <a:xfrm>
            <a:off x="8216934" y="1447800"/>
            <a:ext cx="0" cy="4495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D7CF7F0E-E3BE-4F7F-B752-95FA30C8539F}"/>
              </a:ext>
            </a:extLst>
          </p:cNvPr>
          <p:cNvCxnSpPr/>
          <p:nvPr/>
        </p:nvCxnSpPr>
        <p:spPr>
          <a:xfrm>
            <a:off x="9952336" y="1447800"/>
            <a:ext cx="0" cy="4495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Checkmark with solid fill">
            <a:extLst>
              <a:ext uri="{FF2B5EF4-FFF2-40B4-BE49-F238E27FC236}">
                <a16:creationId xmlns="" xmlns:a16="http://schemas.microsoft.com/office/drawing/2014/main" id="{300489B6-4E6E-402A-9CA6-4B8EC58C79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6141" y="2053384"/>
            <a:ext cx="387795" cy="387795"/>
          </a:xfrm>
          <a:prstGeom prst="rect">
            <a:avLst/>
          </a:prstGeom>
        </p:spPr>
      </p:pic>
      <p:pic>
        <p:nvPicPr>
          <p:cNvPr id="140" name="Graphic 139" descr="Close with solid fill">
            <a:extLst>
              <a:ext uri="{FF2B5EF4-FFF2-40B4-BE49-F238E27FC236}">
                <a16:creationId xmlns="" xmlns:a16="http://schemas.microsoft.com/office/drawing/2014/main" id="{A257A241-27B6-4388-931C-E3FE3F7137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6751" y="4183246"/>
            <a:ext cx="426575" cy="426575"/>
          </a:xfrm>
          <a:prstGeom prst="rect">
            <a:avLst/>
          </a:prstGeom>
        </p:spPr>
      </p:pic>
      <p:pic>
        <p:nvPicPr>
          <p:cNvPr id="141" name="Graphic 140" descr="Close with solid fill">
            <a:extLst>
              <a:ext uri="{FF2B5EF4-FFF2-40B4-BE49-F238E27FC236}">
                <a16:creationId xmlns="" xmlns:a16="http://schemas.microsoft.com/office/drawing/2014/main" id="{0DB505EC-3B19-4996-9B3B-F45FC6DD91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6751" y="5257873"/>
            <a:ext cx="426575" cy="426575"/>
          </a:xfrm>
          <a:prstGeom prst="rect">
            <a:avLst/>
          </a:prstGeom>
        </p:spPr>
      </p:pic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4E655FF3-DEC1-47DD-B271-3D2A7B21F30E}"/>
              </a:ext>
            </a:extLst>
          </p:cNvPr>
          <p:cNvSpPr/>
          <p:nvPr/>
        </p:nvSpPr>
        <p:spPr>
          <a:xfrm>
            <a:off x="11405861" y="6357542"/>
            <a:ext cx="337513" cy="337513"/>
          </a:xfrm>
          <a:prstGeom prst="ellipse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Slide Number Placeholder 3">
            <a:extLst>
              <a:ext uri="{FF2B5EF4-FFF2-40B4-BE49-F238E27FC236}">
                <a16:creationId xmlns="" xmlns:a16="http://schemas.microsoft.com/office/drawing/2014/main" id="{965A05F2-87D3-4366-A41F-7454C4E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861" y="6383196"/>
            <a:ext cx="337513" cy="286205"/>
          </a:xfrm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3</a:t>
            </a:fld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81" name="Rectangle: Top Corners Rounded 10">
            <a:extLst>
              <a:ext uri="{FF2B5EF4-FFF2-40B4-BE49-F238E27FC236}">
                <a16:creationId xmlns="" xmlns:a16="http://schemas.microsoft.com/office/drawing/2014/main" id="{B2EA09AC-D474-45D7-BEBB-25EC72D9ED36}"/>
              </a:ext>
            </a:extLst>
          </p:cNvPr>
          <p:cNvSpPr/>
          <p:nvPr/>
        </p:nvSpPr>
        <p:spPr>
          <a:xfrm>
            <a:off x="1623428" y="1270071"/>
            <a:ext cx="45967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Used</a:t>
            </a:r>
            <a:endParaRPr lang="en-US" dirty="0"/>
          </a:p>
        </p:txBody>
      </p:sp>
      <p:sp>
        <p:nvSpPr>
          <p:cNvPr id="85" name="ZoneTexte 84"/>
          <p:cNvSpPr txBox="1"/>
          <p:nvPr/>
        </p:nvSpPr>
        <p:spPr>
          <a:xfrm>
            <a:off x="8439290" y="2047227"/>
            <a:ext cx="129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675/5462</a:t>
            </a:r>
            <a:endParaRPr lang="fr-MA" sz="2000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8402443" y="3135085"/>
            <a:ext cx="133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1295/5462</a:t>
            </a:r>
            <a:endParaRPr lang="fr-MA" sz="20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8667174" y="4226838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LOW</a:t>
            </a:r>
            <a:endParaRPr lang="fr-MA" sz="20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8430199" y="5271105"/>
            <a:ext cx="139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1220/5462</a:t>
            </a:r>
            <a:endParaRPr lang="fr-MA" sz="20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984597" y="2071224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1:38</a:t>
            </a:r>
            <a:endParaRPr lang="fr-MA" sz="20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7029497" y="3128010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2</a:t>
            </a:r>
            <a:r>
              <a:rPr lang="fr-MA" sz="2000" b="1" dirty="0"/>
              <a:t>s</a:t>
            </a:r>
            <a:endParaRPr lang="fr-MA" sz="2000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7064395" y="4240672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3s</a:t>
            </a:r>
            <a:endParaRPr lang="fr-MA" sz="2000" b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7042950" y="5310742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45s</a:t>
            </a:r>
            <a:endParaRPr lang="fr-MA" sz="2000" b="1" dirty="0"/>
          </a:p>
        </p:txBody>
      </p:sp>
      <p:sp>
        <p:nvSpPr>
          <p:cNvPr id="44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522739" y="1900633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/>
          <p:cNvSpPr txBox="1"/>
          <p:nvPr/>
        </p:nvSpPr>
        <p:spPr>
          <a:xfrm>
            <a:off x="603388" y="2188556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0.7327</a:t>
            </a:r>
            <a:endParaRPr lang="fr-MA" b="1" dirty="0"/>
          </a:p>
        </p:txBody>
      </p:sp>
      <p:sp>
        <p:nvSpPr>
          <p:cNvPr id="46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544537" y="2935774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544537" y="5025125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563024" y="3968138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/>
          <p:cNvSpPr txBox="1"/>
          <p:nvPr/>
        </p:nvSpPr>
        <p:spPr>
          <a:xfrm>
            <a:off x="575812" y="3237508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0.6555</a:t>
            </a:r>
            <a:endParaRPr lang="fr-MA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13188" y="4226838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0.5900</a:t>
            </a:r>
            <a:endParaRPr lang="fr-MA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636760" y="5341520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0.6578</a:t>
            </a:r>
            <a:endParaRPr lang="fr-MA" b="1" dirty="0"/>
          </a:p>
        </p:txBody>
      </p:sp>
      <p:pic>
        <p:nvPicPr>
          <p:cNvPr id="52" name="Graphic 139" descr="Close with solid fill">
            <a:extLst>
              <a:ext uri="{FF2B5EF4-FFF2-40B4-BE49-F238E27FC236}">
                <a16:creationId xmlns="" xmlns:a16="http://schemas.microsoft.com/office/drawing/2014/main" id="{A257A241-27B6-4388-931C-E3FE3F7137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7361" y="3142057"/>
            <a:ext cx="426575" cy="4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290515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4000" dirty="0" smtClean="0"/>
              <a:t>Fine Tuning </a:t>
            </a:r>
            <a:r>
              <a:rPr lang="en-US" sz="4000" dirty="0" err="1" smtClean="0"/>
              <a:t>XGBoost</a:t>
            </a:r>
            <a:endParaRPr lang="en-ID" sz="40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68DB9991-1AE4-4ED0-A1FC-A77C369DB04D}"/>
              </a:ext>
            </a:extLst>
          </p:cNvPr>
          <p:cNvSpPr/>
          <p:nvPr/>
        </p:nvSpPr>
        <p:spPr>
          <a:xfrm>
            <a:off x="1994800" y="1941670"/>
            <a:ext cx="3751943" cy="67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522739" y="1900633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64A7B9BF-8BAA-4D7B-B034-A017F30791F5}"/>
              </a:ext>
            </a:extLst>
          </p:cNvPr>
          <p:cNvSpPr/>
          <p:nvPr/>
        </p:nvSpPr>
        <p:spPr>
          <a:xfrm>
            <a:off x="2304756" y="2089586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err="1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en-US" sz="1600" dirty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#1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="" xmlns:a16="http://schemas.microsoft.com/office/drawing/2014/main" id="{85C97123-AB5E-4145-B936-53A9C20F9421}"/>
              </a:ext>
            </a:extLst>
          </p:cNvPr>
          <p:cNvSpPr/>
          <p:nvPr/>
        </p:nvSpPr>
        <p:spPr>
          <a:xfrm>
            <a:off x="1962177" y="2965699"/>
            <a:ext cx="3751943" cy="67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0D38451A-3AEB-445C-B82B-1BF073F9FEB6}"/>
              </a:ext>
            </a:extLst>
          </p:cNvPr>
          <p:cNvSpPr/>
          <p:nvPr/>
        </p:nvSpPr>
        <p:spPr>
          <a:xfrm>
            <a:off x="2400032" y="3084606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err="1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en-US" sz="1600" dirty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#2</a:t>
            </a:r>
            <a:endParaRPr lang="en-US" sz="1600" dirty="0">
              <a:solidFill>
                <a:srgbClr val="232F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="" xmlns:a16="http://schemas.microsoft.com/office/drawing/2014/main" id="{A6CA2633-BBA3-4684-B613-D8E86034791A}"/>
              </a:ext>
            </a:extLst>
          </p:cNvPr>
          <p:cNvSpPr/>
          <p:nvPr/>
        </p:nvSpPr>
        <p:spPr>
          <a:xfrm>
            <a:off x="1977728" y="4109620"/>
            <a:ext cx="3736392" cy="6622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F557EE4B-CB99-4174-9A9F-8FA4EAAFF58F}"/>
              </a:ext>
            </a:extLst>
          </p:cNvPr>
          <p:cNvSpPr/>
          <p:nvPr/>
        </p:nvSpPr>
        <p:spPr>
          <a:xfrm>
            <a:off x="2386037" y="4210694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err="1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en-US" sz="1600" dirty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#3</a:t>
            </a:r>
            <a:endParaRPr lang="en-US" sz="1600" dirty="0">
              <a:solidFill>
                <a:srgbClr val="232F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="" xmlns:a16="http://schemas.microsoft.com/office/drawing/2014/main" id="{27CBEA2F-8E93-470F-8D64-9726DACA87F7}"/>
              </a:ext>
            </a:extLst>
          </p:cNvPr>
          <p:cNvSpPr/>
          <p:nvPr/>
        </p:nvSpPr>
        <p:spPr>
          <a:xfrm>
            <a:off x="1994800" y="5160257"/>
            <a:ext cx="3751943" cy="67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A3949954-1B35-4BBC-A210-A18BDDD60AC3}"/>
              </a:ext>
            </a:extLst>
          </p:cNvPr>
          <p:cNvSpPr/>
          <p:nvPr/>
        </p:nvSpPr>
        <p:spPr>
          <a:xfrm>
            <a:off x="2365659" y="5292135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err="1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en-US" sz="1600" dirty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</a:t>
            </a:r>
            <a:endParaRPr lang="en-US" sz="1600" dirty="0">
              <a:solidFill>
                <a:srgbClr val="232F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="" xmlns:a16="http://schemas.microsoft.com/office/drawing/2014/main" id="{B2EA09AC-D474-45D7-BEBB-25EC72D9ED36}"/>
              </a:ext>
            </a:extLst>
          </p:cNvPr>
          <p:cNvSpPr/>
          <p:nvPr/>
        </p:nvSpPr>
        <p:spPr>
          <a:xfrm>
            <a:off x="590533" y="1289905"/>
            <a:ext cx="759321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123" name="Rectangle: Top Corners Rounded 122">
            <a:extLst>
              <a:ext uri="{FF2B5EF4-FFF2-40B4-BE49-F238E27FC236}">
                <a16:creationId xmlns="" xmlns:a16="http://schemas.microsoft.com/office/drawing/2014/main" id="{0D1A7D32-03ED-4AA1-8E1F-0D1C80A22AAE}"/>
              </a:ext>
            </a:extLst>
          </p:cNvPr>
          <p:cNvSpPr/>
          <p:nvPr/>
        </p:nvSpPr>
        <p:spPr>
          <a:xfrm>
            <a:off x="6612201" y="1239265"/>
            <a:ext cx="1538865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Training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24" name="Rectangle: Top Corners Rounded 123">
            <a:extLst>
              <a:ext uri="{FF2B5EF4-FFF2-40B4-BE49-F238E27FC236}">
                <a16:creationId xmlns="" xmlns:a16="http://schemas.microsoft.com/office/drawing/2014/main" id="{1E617B4B-9417-406D-8204-4E2CF26C4765}"/>
              </a:ext>
            </a:extLst>
          </p:cNvPr>
          <p:cNvSpPr/>
          <p:nvPr/>
        </p:nvSpPr>
        <p:spPr>
          <a:xfrm>
            <a:off x="8347604" y="1239265"/>
            <a:ext cx="14740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125" name="Rectangle: Top Corners Rounded 124">
            <a:extLst>
              <a:ext uri="{FF2B5EF4-FFF2-40B4-BE49-F238E27FC236}">
                <a16:creationId xmlns="" xmlns:a16="http://schemas.microsoft.com/office/drawing/2014/main" id="{FA2DD85A-D468-4E74-B784-8BDC160DA8AA}"/>
              </a:ext>
            </a:extLst>
          </p:cNvPr>
          <p:cNvSpPr/>
          <p:nvPr/>
        </p:nvSpPr>
        <p:spPr>
          <a:xfrm>
            <a:off x="10083007" y="1239265"/>
            <a:ext cx="14740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Accuracy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6F1539F-586C-4AB1-97D7-718D15B0C344}"/>
              </a:ext>
            </a:extLst>
          </p:cNvPr>
          <p:cNvCxnSpPr/>
          <p:nvPr/>
        </p:nvCxnSpPr>
        <p:spPr>
          <a:xfrm>
            <a:off x="3611880" y="2784594"/>
            <a:ext cx="79451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13958621-6384-4510-B9A9-D40C5858021E}"/>
              </a:ext>
            </a:extLst>
          </p:cNvPr>
          <p:cNvCxnSpPr/>
          <p:nvPr/>
        </p:nvCxnSpPr>
        <p:spPr>
          <a:xfrm>
            <a:off x="3611880" y="3859220"/>
            <a:ext cx="79451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B5FD664A-9E0E-41BA-B76F-5ED450066D49}"/>
              </a:ext>
            </a:extLst>
          </p:cNvPr>
          <p:cNvCxnSpPr/>
          <p:nvPr/>
        </p:nvCxnSpPr>
        <p:spPr>
          <a:xfrm>
            <a:off x="3611880" y="4998244"/>
            <a:ext cx="79451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CF891B6-B517-47BF-9284-1E9913AFE1B5}"/>
              </a:ext>
            </a:extLst>
          </p:cNvPr>
          <p:cNvCxnSpPr/>
          <p:nvPr/>
        </p:nvCxnSpPr>
        <p:spPr>
          <a:xfrm>
            <a:off x="6481532" y="1447800"/>
            <a:ext cx="0" cy="4495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F76BF9F3-76C7-4F5C-97B5-FCB469EB07E8}"/>
              </a:ext>
            </a:extLst>
          </p:cNvPr>
          <p:cNvCxnSpPr/>
          <p:nvPr/>
        </p:nvCxnSpPr>
        <p:spPr>
          <a:xfrm>
            <a:off x="8216934" y="1447800"/>
            <a:ext cx="0" cy="4495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D7CF7F0E-E3BE-4F7F-B752-95FA30C8539F}"/>
              </a:ext>
            </a:extLst>
          </p:cNvPr>
          <p:cNvCxnSpPr/>
          <p:nvPr/>
        </p:nvCxnSpPr>
        <p:spPr>
          <a:xfrm>
            <a:off x="9952336" y="1447800"/>
            <a:ext cx="0" cy="4495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phic 135" descr="Checkmark with solid fill">
            <a:extLst>
              <a:ext uri="{FF2B5EF4-FFF2-40B4-BE49-F238E27FC236}">
                <a16:creationId xmlns="" xmlns:a16="http://schemas.microsoft.com/office/drawing/2014/main" id="{45F40610-839B-4CF6-A50D-DE8E69254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6141" y="3128010"/>
            <a:ext cx="387795" cy="387795"/>
          </a:xfrm>
          <a:prstGeom prst="rect">
            <a:avLst/>
          </a:prstGeom>
        </p:spPr>
      </p:pic>
      <p:pic>
        <p:nvPicPr>
          <p:cNvPr id="137" name="Graphic 136" descr="Checkmark with solid fill">
            <a:extLst>
              <a:ext uri="{FF2B5EF4-FFF2-40B4-BE49-F238E27FC236}">
                <a16:creationId xmlns="" xmlns:a16="http://schemas.microsoft.com/office/drawing/2014/main" id="{300489B6-4E6E-402A-9CA6-4B8EC58C79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6141" y="2053384"/>
            <a:ext cx="387795" cy="387795"/>
          </a:xfrm>
          <a:prstGeom prst="rect">
            <a:avLst/>
          </a:prstGeom>
        </p:spPr>
      </p:pic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4E655FF3-DEC1-47DD-B271-3D2A7B21F30E}"/>
              </a:ext>
            </a:extLst>
          </p:cNvPr>
          <p:cNvSpPr/>
          <p:nvPr/>
        </p:nvSpPr>
        <p:spPr>
          <a:xfrm>
            <a:off x="11405861" y="6357542"/>
            <a:ext cx="337513" cy="337513"/>
          </a:xfrm>
          <a:prstGeom prst="ellipse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Slide Number Placeholder 3">
            <a:extLst>
              <a:ext uri="{FF2B5EF4-FFF2-40B4-BE49-F238E27FC236}">
                <a16:creationId xmlns="" xmlns:a16="http://schemas.microsoft.com/office/drawing/2014/main" id="{965A05F2-87D3-4366-A41F-7454C4E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861" y="6383196"/>
            <a:ext cx="337513" cy="286205"/>
          </a:xfrm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4</a:t>
            </a:fld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03388" y="2188556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0.7325</a:t>
            </a:r>
            <a:endParaRPr lang="fr-MA" b="1" dirty="0"/>
          </a:p>
        </p:txBody>
      </p:sp>
      <p:sp>
        <p:nvSpPr>
          <p:cNvPr id="81" name="Rectangle: Top Corners Rounded 10">
            <a:extLst>
              <a:ext uri="{FF2B5EF4-FFF2-40B4-BE49-F238E27FC236}">
                <a16:creationId xmlns="" xmlns:a16="http://schemas.microsoft.com/office/drawing/2014/main" id="{B2EA09AC-D474-45D7-BEBB-25EC72D9ED36}"/>
              </a:ext>
            </a:extLst>
          </p:cNvPr>
          <p:cNvSpPr/>
          <p:nvPr/>
        </p:nvSpPr>
        <p:spPr>
          <a:xfrm>
            <a:off x="1623428" y="1270071"/>
            <a:ext cx="45967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Used</a:t>
            </a:r>
            <a:endParaRPr lang="en-US" dirty="0"/>
          </a:p>
        </p:txBody>
      </p:sp>
      <p:sp>
        <p:nvSpPr>
          <p:cNvPr id="85" name="ZoneTexte 84"/>
          <p:cNvSpPr txBox="1"/>
          <p:nvPr/>
        </p:nvSpPr>
        <p:spPr>
          <a:xfrm>
            <a:off x="8414269" y="2047014"/>
            <a:ext cx="142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970/5462</a:t>
            </a:r>
            <a:endParaRPr lang="fr-MA" sz="2000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8373956" y="3120934"/>
            <a:ext cx="129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911/5462</a:t>
            </a:r>
            <a:endParaRPr lang="fr-MA" sz="20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8434283" y="4247644"/>
            <a:ext cx="124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511/5462</a:t>
            </a:r>
            <a:endParaRPr lang="fr-MA" sz="20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8430199" y="5257873"/>
            <a:ext cx="139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460/5462</a:t>
            </a:r>
            <a:endParaRPr lang="fr-MA" sz="20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7012430" y="2090071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5:30</a:t>
            </a:r>
            <a:endParaRPr lang="fr-MA" sz="20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7031161" y="3128010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/>
              <a:t>7</a:t>
            </a:r>
            <a:r>
              <a:rPr lang="fr-MA" sz="2000" b="1" dirty="0" smtClean="0"/>
              <a:t>:12</a:t>
            </a:r>
            <a:endParaRPr lang="fr-MA" sz="20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7031161" y="4234739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6:34</a:t>
            </a:r>
            <a:endParaRPr lang="fr-MA" sz="20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7083581" y="5281535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7:19</a:t>
            </a:r>
            <a:endParaRPr lang="fr-MA" sz="2000" b="1" dirty="0"/>
          </a:p>
        </p:txBody>
      </p:sp>
      <p:sp>
        <p:nvSpPr>
          <p:cNvPr id="48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544537" y="2935774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544537" y="5025125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563024" y="3968138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/>
          <p:cNvSpPr txBox="1"/>
          <p:nvPr/>
        </p:nvSpPr>
        <p:spPr>
          <a:xfrm>
            <a:off x="575812" y="3237508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0.7377</a:t>
            </a:r>
            <a:endParaRPr lang="fr-MA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13188" y="4226838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0.7407</a:t>
            </a:r>
            <a:endParaRPr lang="fr-MA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636760" y="5341520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0.7429</a:t>
            </a:r>
            <a:endParaRPr lang="fr-MA" b="1" dirty="0"/>
          </a:p>
        </p:txBody>
      </p:sp>
      <p:pic>
        <p:nvPicPr>
          <p:cNvPr id="56" name="Graphic 135" descr="Checkmark with solid fill">
            <a:extLst>
              <a:ext uri="{FF2B5EF4-FFF2-40B4-BE49-F238E27FC236}">
                <a16:creationId xmlns="" xmlns:a16="http://schemas.microsoft.com/office/drawing/2014/main" id="{45F40610-839B-4CF6-A50D-DE8E69254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6140" y="4231434"/>
            <a:ext cx="387795" cy="387795"/>
          </a:xfrm>
          <a:prstGeom prst="rect">
            <a:avLst/>
          </a:prstGeom>
        </p:spPr>
      </p:pic>
      <p:pic>
        <p:nvPicPr>
          <p:cNvPr id="57" name="Graphic 135" descr="Checkmark with solid fill">
            <a:extLst>
              <a:ext uri="{FF2B5EF4-FFF2-40B4-BE49-F238E27FC236}">
                <a16:creationId xmlns="" xmlns:a16="http://schemas.microsoft.com/office/drawing/2014/main" id="{45F40610-839B-4CF6-A50D-DE8E69254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6139" y="5332288"/>
            <a:ext cx="387795" cy="3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658619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4000" dirty="0" smtClean="0"/>
              <a:t>Deep Learning Vs The Rest</a:t>
            </a:r>
            <a:endParaRPr lang="en-ID" sz="40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68DB9991-1AE4-4ED0-A1FC-A77C369DB04D}"/>
              </a:ext>
            </a:extLst>
          </p:cNvPr>
          <p:cNvSpPr/>
          <p:nvPr/>
        </p:nvSpPr>
        <p:spPr>
          <a:xfrm>
            <a:off x="1843592" y="2535228"/>
            <a:ext cx="3751943" cy="67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64A7B9BF-8BAA-4D7B-B034-A017F30791F5}"/>
              </a:ext>
            </a:extLst>
          </p:cNvPr>
          <p:cNvSpPr/>
          <p:nvPr/>
        </p:nvSpPr>
        <p:spPr>
          <a:xfrm>
            <a:off x="2153548" y="2683144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RNN + </a:t>
            </a:r>
            <a:r>
              <a:rPr lang="en-US" sz="1600" dirty="0" err="1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LightGBM</a:t>
            </a:r>
            <a:endParaRPr lang="en-US" sz="1600" dirty="0">
              <a:solidFill>
                <a:srgbClr val="232F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="" xmlns:a16="http://schemas.microsoft.com/office/drawing/2014/main" id="{85C97123-AB5E-4145-B936-53A9C20F9421}"/>
              </a:ext>
            </a:extLst>
          </p:cNvPr>
          <p:cNvSpPr/>
          <p:nvPr/>
        </p:nvSpPr>
        <p:spPr>
          <a:xfrm>
            <a:off x="1810969" y="3559257"/>
            <a:ext cx="3751943" cy="67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0D38451A-3AEB-445C-B82B-1BF073F9FEB6}"/>
              </a:ext>
            </a:extLst>
          </p:cNvPr>
          <p:cNvSpPr/>
          <p:nvPr/>
        </p:nvSpPr>
        <p:spPr>
          <a:xfrm>
            <a:off x="2248824" y="3678164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 err="1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en-US" sz="1600" dirty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(the best)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="" xmlns:a16="http://schemas.microsoft.com/office/drawing/2014/main" id="{A6CA2633-BBA3-4684-B613-D8E86034791A}"/>
              </a:ext>
            </a:extLst>
          </p:cNvPr>
          <p:cNvSpPr/>
          <p:nvPr/>
        </p:nvSpPr>
        <p:spPr>
          <a:xfrm>
            <a:off x="1826520" y="4703178"/>
            <a:ext cx="3736392" cy="6622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F557EE4B-CB99-4174-9A9F-8FA4EAAFF58F}"/>
              </a:ext>
            </a:extLst>
          </p:cNvPr>
          <p:cNvSpPr/>
          <p:nvPr/>
        </p:nvSpPr>
        <p:spPr>
          <a:xfrm>
            <a:off x="2234829" y="4804252"/>
            <a:ext cx="2986814" cy="411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/>
            <a:r>
              <a:rPr lang="en-US" sz="1600" dirty="0">
                <a:solidFill>
                  <a:srgbClr val="232F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="" xmlns:a16="http://schemas.microsoft.com/office/drawing/2014/main" id="{B2EA09AC-D474-45D7-BEBB-25EC72D9ED36}"/>
              </a:ext>
            </a:extLst>
          </p:cNvPr>
          <p:cNvSpPr/>
          <p:nvPr/>
        </p:nvSpPr>
        <p:spPr>
          <a:xfrm>
            <a:off x="439325" y="1883463"/>
            <a:ext cx="759321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123" name="Rectangle: Top Corners Rounded 122">
            <a:extLst>
              <a:ext uri="{FF2B5EF4-FFF2-40B4-BE49-F238E27FC236}">
                <a16:creationId xmlns="" xmlns:a16="http://schemas.microsoft.com/office/drawing/2014/main" id="{0D1A7D32-03ED-4AA1-8E1F-0D1C80A22AAE}"/>
              </a:ext>
            </a:extLst>
          </p:cNvPr>
          <p:cNvSpPr/>
          <p:nvPr/>
        </p:nvSpPr>
        <p:spPr>
          <a:xfrm>
            <a:off x="6460993" y="1832823"/>
            <a:ext cx="1538865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Time</a:t>
            </a:r>
            <a:endParaRPr lang="en-US" dirty="0"/>
          </a:p>
        </p:txBody>
      </p:sp>
      <p:sp>
        <p:nvSpPr>
          <p:cNvPr id="124" name="Rectangle: Top Corners Rounded 123">
            <a:extLst>
              <a:ext uri="{FF2B5EF4-FFF2-40B4-BE49-F238E27FC236}">
                <a16:creationId xmlns="" xmlns:a16="http://schemas.microsoft.com/office/drawing/2014/main" id="{1E617B4B-9417-406D-8204-4E2CF26C4765}"/>
              </a:ext>
            </a:extLst>
          </p:cNvPr>
          <p:cNvSpPr/>
          <p:nvPr/>
        </p:nvSpPr>
        <p:spPr>
          <a:xfrm>
            <a:off x="8196396" y="1832823"/>
            <a:ext cx="14740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125" name="Rectangle: Top Corners Rounded 124">
            <a:extLst>
              <a:ext uri="{FF2B5EF4-FFF2-40B4-BE49-F238E27FC236}">
                <a16:creationId xmlns="" xmlns:a16="http://schemas.microsoft.com/office/drawing/2014/main" id="{FA2DD85A-D468-4E74-B784-8BDC160DA8AA}"/>
              </a:ext>
            </a:extLst>
          </p:cNvPr>
          <p:cNvSpPr/>
          <p:nvPr/>
        </p:nvSpPr>
        <p:spPr>
          <a:xfrm>
            <a:off x="9931799" y="1832823"/>
            <a:ext cx="14740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Accuracy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6F1539F-586C-4AB1-97D7-718D15B0C344}"/>
              </a:ext>
            </a:extLst>
          </p:cNvPr>
          <p:cNvCxnSpPr/>
          <p:nvPr/>
        </p:nvCxnSpPr>
        <p:spPr>
          <a:xfrm>
            <a:off x="3460672" y="3378152"/>
            <a:ext cx="79451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13958621-6384-4510-B9A9-D40C5858021E}"/>
              </a:ext>
            </a:extLst>
          </p:cNvPr>
          <p:cNvCxnSpPr/>
          <p:nvPr/>
        </p:nvCxnSpPr>
        <p:spPr>
          <a:xfrm>
            <a:off x="3460672" y="4452778"/>
            <a:ext cx="79451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CF891B6-B517-47BF-9284-1E9913AFE1B5}"/>
              </a:ext>
            </a:extLst>
          </p:cNvPr>
          <p:cNvCxnSpPr/>
          <p:nvPr/>
        </p:nvCxnSpPr>
        <p:spPr>
          <a:xfrm flipH="1">
            <a:off x="6316068" y="2041358"/>
            <a:ext cx="14257" cy="33240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F76BF9F3-76C7-4F5C-97B5-FCB469EB07E8}"/>
              </a:ext>
            </a:extLst>
          </p:cNvPr>
          <p:cNvCxnSpPr/>
          <p:nvPr/>
        </p:nvCxnSpPr>
        <p:spPr>
          <a:xfrm>
            <a:off x="8065726" y="2041358"/>
            <a:ext cx="0" cy="32861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D7CF7F0E-E3BE-4F7F-B752-95FA30C8539F}"/>
              </a:ext>
            </a:extLst>
          </p:cNvPr>
          <p:cNvCxnSpPr/>
          <p:nvPr/>
        </p:nvCxnSpPr>
        <p:spPr>
          <a:xfrm>
            <a:off x="9801128" y="2041358"/>
            <a:ext cx="0" cy="33240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Checkmark with solid fill">
            <a:extLst>
              <a:ext uri="{FF2B5EF4-FFF2-40B4-BE49-F238E27FC236}">
                <a16:creationId xmlns="" xmlns:a16="http://schemas.microsoft.com/office/drawing/2014/main" id="{300489B6-4E6E-402A-9CA6-4B8EC58C79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4933" y="2646942"/>
            <a:ext cx="387795" cy="387795"/>
          </a:xfrm>
          <a:prstGeom prst="rect">
            <a:avLst/>
          </a:prstGeom>
        </p:spPr>
      </p:pic>
      <p:pic>
        <p:nvPicPr>
          <p:cNvPr id="140" name="Graphic 139" descr="Close with solid fill">
            <a:extLst>
              <a:ext uri="{FF2B5EF4-FFF2-40B4-BE49-F238E27FC236}">
                <a16:creationId xmlns="" xmlns:a16="http://schemas.microsoft.com/office/drawing/2014/main" id="{A257A241-27B6-4388-931C-E3FE3F7137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5543" y="4776804"/>
            <a:ext cx="426575" cy="426575"/>
          </a:xfrm>
          <a:prstGeom prst="rect">
            <a:avLst/>
          </a:prstGeom>
        </p:spPr>
      </p:pic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4E655FF3-DEC1-47DD-B271-3D2A7B21F30E}"/>
              </a:ext>
            </a:extLst>
          </p:cNvPr>
          <p:cNvSpPr/>
          <p:nvPr/>
        </p:nvSpPr>
        <p:spPr>
          <a:xfrm>
            <a:off x="11405861" y="6357542"/>
            <a:ext cx="337513" cy="337513"/>
          </a:xfrm>
          <a:prstGeom prst="ellipse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Slide Number Placeholder 3">
            <a:extLst>
              <a:ext uri="{FF2B5EF4-FFF2-40B4-BE49-F238E27FC236}">
                <a16:creationId xmlns="" xmlns:a16="http://schemas.microsoft.com/office/drawing/2014/main" id="{965A05F2-87D3-4366-A41F-7454C4E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861" y="6383196"/>
            <a:ext cx="337513" cy="286205"/>
          </a:xfrm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5</a:t>
            </a:fld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81" name="Rectangle: Top Corners Rounded 10">
            <a:extLst>
              <a:ext uri="{FF2B5EF4-FFF2-40B4-BE49-F238E27FC236}">
                <a16:creationId xmlns="" xmlns:a16="http://schemas.microsoft.com/office/drawing/2014/main" id="{B2EA09AC-D474-45D7-BEBB-25EC72D9ED36}"/>
              </a:ext>
            </a:extLst>
          </p:cNvPr>
          <p:cNvSpPr/>
          <p:nvPr/>
        </p:nvSpPr>
        <p:spPr>
          <a:xfrm>
            <a:off x="1472220" y="1863629"/>
            <a:ext cx="4596762" cy="513336"/>
          </a:xfrm>
          <a:prstGeom prst="round2Same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Used</a:t>
            </a:r>
            <a:endParaRPr lang="en-US" dirty="0"/>
          </a:p>
        </p:txBody>
      </p:sp>
      <p:sp>
        <p:nvSpPr>
          <p:cNvPr id="85" name="ZoneTexte 84"/>
          <p:cNvSpPr txBox="1"/>
          <p:nvPr/>
        </p:nvSpPr>
        <p:spPr>
          <a:xfrm>
            <a:off x="6825874" y="3728642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/>
              <a:t>7:19</a:t>
            </a:r>
            <a:endParaRPr lang="fr-MA" sz="2000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8288923" y="3728642"/>
            <a:ext cx="142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460/5462</a:t>
            </a:r>
            <a:endParaRPr lang="fr-MA" sz="20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8300967" y="4821436"/>
            <a:ext cx="124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/>
              <a:t>675/5462</a:t>
            </a:r>
            <a:endParaRPr lang="fr-MA" sz="20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6770606" y="2728401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32:22</a:t>
            </a:r>
            <a:endParaRPr lang="fr-MA" sz="20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8362764" y="2715853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 smtClean="0"/>
              <a:t>30/5462</a:t>
            </a:r>
            <a:endParaRPr lang="fr-MA" sz="20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6846274" y="4804252"/>
            <a:ext cx="117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b="1" dirty="0"/>
              <a:t>1:38</a:t>
            </a:r>
            <a:endParaRPr lang="fr-MA" sz="2000" b="1" dirty="0"/>
          </a:p>
        </p:txBody>
      </p:sp>
      <p:sp>
        <p:nvSpPr>
          <p:cNvPr id="36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393546" y="2481397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474195" y="2769320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 smtClean="0"/>
              <a:t>0.7526</a:t>
            </a:r>
            <a:endParaRPr lang="fr-MA" b="1" dirty="0"/>
          </a:p>
        </p:txBody>
      </p:sp>
      <p:sp>
        <p:nvSpPr>
          <p:cNvPr id="38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415344" y="3516538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81">
            <a:extLst>
              <a:ext uri="{FF2B5EF4-FFF2-40B4-BE49-F238E27FC236}">
                <a16:creationId xmlns="" xmlns:a16="http://schemas.microsoft.com/office/drawing/2014/main" id="{2A597351-CB7F-482C-A49A-9E8E8318F589}"/>
              </a:ext>
            </a:extLst>
          </p:cNvPr>
          <p:cNvSpPr/>
          <p:nvPr/>
        </p:nvSpPr>
        <p:spPr>
          <a:xfrm>
            <a:off x="433831" y="4548902"/>
            <a:ext cx="941164" cy="945178"/>
          </a:xfrm>
          <a:prstGeom prst="round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/>
          <p:cNvSpPr txBox="1"/>
          <p:nvPr/>
        </p:nvSpPr>
        <p:spPr>
          <a:xfrm>
            <a:off x="446619" y="3818272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0.7429</a:t>
            </a:r>
            <a:endParaRPr lang="fr-MA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483995" y="4807602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0.7327</a:t>
            </a:r>
            <a:endParaRPr lang="fr-MA" b="1" dirty="0"/>
          </a:p>
        </p:txBody>
      </p:sp>
      <p:pic>
        <p:nvPicPr>
          <p:cNvPr id="44" name="Graphic 139" descr="Close with solid fill">
            <a:extLst>
              <a:ext uri="{FF2B5EF4-FFF2-40B4-BE49-F238E27FC236}">
                <a16:creationId xmlns="" xmlns:a16="http://schemas.microsoft.com/office/drawing/2014/main" id="{A257A241-27B6-4388-931C-E3FE3F7137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137" y="3739535"/>
            <a:ext cx="426575" cy="4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Hands of person wearing gray sweater typing on laptop with a tablet, digital pen, and cup of coffee">
            <a:extLst>
              <a:ext uri="{FF2B5EF4-FFF2-40B4-BE49-F238E27FC236}">
                <a16:creationId xmlns="" xmlns:a16="http://schemas.microsoft.com/office/drawing/2014/main" id="{BE6625A1-B16C-4DA9-882F-5BA151164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06"/>
            <a:ext cx="10271669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57D70E-E2C7-43C8-A60F-8391144D08B7}"/>
              </a:ext>
            </a:extLst>
          </p:cNvPr>
          <p:cNvSpPr/>
          <p:nvPr/>
        </p:nvSpPr>
        <p:spPr>
          <a:xfrm>
            <a:off x="0" y="-11806"/>
            <a:ext cx="10271669" cy="6869806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50000">
                <a:srgbClr val="000000">
                  <a:alpha val="60000"/>
                </a:srgbClr>
              </a:gs>
              <a:gs pos="100000">
                <a:srgbClr val="232F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F1ECE-ED00-4094-A343-4F295FED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271" y="1322465"/>
            <a:ext cx="7578826" cy="1507450"/>
          </a:xfrm>
        </p:spPr>
        <p:txBody>
          <a:bodyPr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D" sz="5400" dirty="0" smtClean="0">
                <a:solidFill>
                  <a:schemeClr val="bg1"/>
                </a:solidFill>
              </a:rPr>
              <a:t>Conclusion</a:t>
            </a:r>
            <a:endParaRPr lang="en-ID" sz="5400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82EB59B6-7FF3-4365-A7ED-5ABC8BDE8160}"/>
              </a:ext>
            </a:extLst>
          </p:cNvPr>
          <p:cNvSpPr/>
          <p:nvPr/>
        </p:nvSpPr>
        <p:spPr>
          <a:xfrm>
            <a:off x="4421449" y="-3059"/>
            <a:ext cx="5828266" cy="1325524"/>
          </a:xfrm>
          <a:custGeom>
            <a:avLst/>
            <a:gdLst>
              <a:gd name="connsiteX0" fmla="*/ 2400706 w 2640567"/>
              <a:gd name="connsiteY0" fmla="*/ 4166 h 600545"/>
              <a:gd name="connsiteX1" fmla="*/ 2360701 w 2640567"/>
              <a:gd name="connsiteY1" fmla="*/ 10005 h 600545"/>
              <a:gd name="connsiteX2" fmla="*/ 2147607 w 2640567"/>
              <a:gd name="connsiteY2" fmla="*/ 124552 h 600545"/>
              <a:gd name="connsiteX3" fmla="*/ 2219045 w 2640567"/>
              <a:gd name="connsiteY3" fmla="*/ 122161 h 600545"/>
              <a:gd name="connsiteX4" fmla="*/ 2504185 w 2640567"/>
              <a:gd name="connsiteY4" fmla="*/ 141478 h 600545"/>
              <a:gd name="connsiteX5" fmla="*/ 2444054 w 2640567"/>
              <a:gd name="connsiteY5" fmla="*/ 418770 h 600545"/>
              <a:gd name="connsiteX6" fmla="*/ 2433091 w 2640567"/>
              <a:gd name="connsiteY6" fmla="*/ 492341 h 600545"/>
              <a:gd name="connsiteX7" fmla="*/ 2589272 w 2640567"/>
              <a:gd name="connsiteY7" fmla="*/ 310576 h 600545"/>
              <a:gd name="connsiteX8" fmla="*/ 2635754 w 2640567"/>
              <a:gd name="connsiteY8" fmla="*/ 51943 h 600545"/>
              <a:gd name="connsiteX9" fmla="*/ 2400706 w 2640567"/>
              <a:gd name="connsiteY9" fmla="*/ 4166 h 600545"/>
              <a:gd name="connsiteX10" fmla="*/ 8026 w 2640567"/>
              <a:gd name="connsiteY10" fmla="*/ 63373 h 600545"/>
              <a:gd name="connsiteX11" fmla="*/ 97561 w 2640567"/>
              <a:gd name="connsiteY11" fmla="*/ 175492 h 600545"/>
              <a:gd name="connsiteX12" fmla="*/ 655726 w 2640567"/>
              <a:gd name="connsiteY12" fmla="*/ 488788 h 600545"/>
              <a:gd name="connsiteX13" fmla="*/ 789076 w 2640567"/>
              <a:gd name="connsiteY13" fmla="*/ 531746 h 600545"/>
              <a:gd name="connsiteX14" fmla="*/ 1636801 w 2640567"/>
              <a:gd name="connsiteY14" fmla="*/ 575333 h 600545"/>
              <a:gd name="connsiteX15" fmla="*/ 1777771 w 2640567"/>
              <a:gd name="connsiteY15" fmla="*/ 546415 h 600545"/>
              <a:gd name="connsiteX16" fmla="*/ 2348280 w 2640567"/>
              <a:gd name="connsiteY16" fmla="*/ 302508 h 600545"/>
              <a:gd name="connsiteX17" fmla="*/ 2408326 w 2640567"/>
              <a:gd name="connsiteY17" fmla="*/ 239776 h 600545"/>
              <a:gd name="connsiteX18" fmla="*/ 2302941 w 2640567"/>
              <a:gd name="connsiteY18" fmla="*/ 220126 h 600545"/>
              <a:gd name="connsiteX19" fmla="*/ 2002561 w 2640567"/>
              <a:gd name="connsiteY19" fmla="*/ 320367 h 600545"/>
              <a:gd name="connsiteX20" fmla="*/ 1116736 w 2640567"/>
              <a:gd name="connsiteY20" fmla="*/ 397510 h 600545"/>
              <a:gd name="connsiteX21" fmla="*/ 70367 w 2640567"/>
              <a:gd name="connsiteY21" fmla="*/ 75413 h 600545"/>
              <a:gd name="connsiteX22" fmla="*/ 8026 w 2640567"/>
              <a:gd name="connsiteY22" fmla="*/ 63373 h 6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40567" h="600545">
                <a:moveTo>
                  <a:pt x="2400706" y="4166"/>
                </a:moveTo>
                <a:cubicBezTo>
                  <a:pt x="2397562" y="4928"/>
                  <a:pt x="2379560" y="7557"/>
                  <a:pt x="2360701" y="10005"/>
                </a:cubicBezTo>
                <a:cubicBezTo>
                  <a:pt x="2237923" y="25949"/>
                  <a:pt x="2111003" y="94177"/>
                  <a:pt x="2147607" y="124552"/>
                </a:cubicBezTo>
                <a:cubicBezTo>
                  <a:pt x="2152551" y="128658"/>
                  <a:pt x="2165029" y="128238"/>
                  <a:pt x="2219045" y="122161"/>
                </a:cubicBezTo>
                <a:cubicBezTo>
                  <a:pt x="2370064" y="105188"/>
                  <a:pt x="2486850" y="113103"/>
                  <a:pt x="2504185" y="141478"/>
                </a:cubicBezTo>
                <a:cubicBezTo>
                  <a:pt x="2523349" y="172844"/>
                  <a:pt x="2502509" y="268923"/>
                  <a:pt x="2444054" y="418770"/>
                </a:cubicBezTo>
                <a:cubicBezTo>
                  <a:pt x="2420651" y="478758"/>
                  <a:pt x="2419146" y="488836"/>
                  <a:pt x="2433091" y="492341"/>
                </a:cubicBezTo>
                <a:cubicBezTo>
                  <a:pt x="2469305" y="501428"/>
                  <a:pt x="2543133" y="415503"/>
                  <a:pt x="2589272" y="310576"/>
                </a:cubicBezTo>
                <a:cubicBezTo>
                  <a:pt x="2628601" y="221117"/>
                  <a:pt x="2650985" y="96596"/>
                  <a:pt x="2635754" y="51943"/>
                </a:cubicBezTo>
                <a:cubicBezTo>
                  <a:pt x="2625086" y="20654"/>
                  <a:pt x="2465943" y="-11693"/>
                  <a:pt x="2400706" y="4166"/>
                </a:cubicBezTo>
                <a:moveTo>
                  <a:pt x="8026" y="63373"/>
                </a:moveTo>
                <a:cubicBezTo>
                  <a:pt x="-11405" y="82804"/>
                  <a:pt x="-633" y="96292"/>
                  <a:pt x="97561" y="175492"/>
                </a:cubicBezTo>
                <a:cubicBezTo>
                  <a:pt x="266658" y="311871"/>
                  <a:pt x="449538" y="414522"/>
                  <a:pt x="655726" y="488788"/>
                </a:cubicBezTo>
                <a:cubicBezTo>
                  <a:pt x="699826" y="504676"/>
                  <a:pt x="723953" y="512448"/>
                  <a:pt x="789076" y="531746"/>
                </a:cubicBezTo>
                <a:cubicBezTo>
                  <a:pt x="1032011" y="603736"/>
                  <a:pt x="1365624" y="620891"/>
                  <a:pt x="1636801" y="575333"/>
                </a:cubicBezTo>
                <a:cubicBezTo>
                  <a:pt x="1692227" y="566017"/>
                  <a:pt x="1704971" y="563407"/>
                  <a:pt x="1777771" y="546415"/>
                </a:cubicBezTo>
                <a:cubicBezTo>
                  <a:pt x="1985101" y="498037"/>
                  <a:pt x="2185793" y="412236"/>
                  <a:pt x="2348280" y="302508"/>
                </a:cubicBezTo>
                <a:cubicBezTo>
                  <a:pt x="2398829" y="268380"/>
                  <a:pt x="2408326" y="258455"/>
                  <a:pt x="2408326" y="239776"/>
                </a:cubicBezTo>
                <a:cubicBezTo>
                  <a:pt x="2408326" y="196704"/>
                  <a:pt x="2376322" y="190741"/>
                  <a:pt x="2302941" y="220126"/>
                </a:cubicBezTo>
                <a:cubicBezTo>
                  <a:pt x="2201738" y="260674"/>
                  <a:pt x="2140187" y="281210"/>
                  <a:pt x="2002561" y="320367"/>
                </a:cubicBezTo>
                <a:cubicBezTo>
                  <a:pt x="1753139" y="391319"/>
                  <a:pt x="1379225" y="423885"/>
                  <a:pt x="1116736" y="397510"/>
                </a:cubicBezTo>
                <a:cubicBezTo>
                  <a:pt x="731040" y="358743"/>
                  <a:pt x="381710" y="251216"/>
                  <a:pt x="70367" y="75413"/>
                </a:cubicBezTo>
                <a:cubicBezTo>
                  <a:pt x="32610" y="54086"/>
                  <a:pt x="19789" y="51610"/>
                  <a:pt x="8026" y="63373"/>
                </a:cubicBezTo>
              </a:path>
            </a:pathLst>
          </a:custGeom>
          <a:solidFill>
            <a:schemeClr val="bg1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149</Words>
  <Application>Microsoft Office PowerPoint</Application>
  <PresentationFormat>Grand écran</PresentationFormat>
  <Paragraphs>80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Machine Learning Project Presentation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Powerpoint Template</dc:title>
  <dc:creator>it 24slides3</dc:creator>
  <cp:lastModifiedBy>Compte Microsoft</cp:lastModifiedBy>
  <cp:revision>26</cp:revision>
  <dcterms:created xsi:type="dcterms:W3CDTF">2022-01-20T05:04:38Z</dcterms:created>
  <dcterms:modified xsi:type="dcterms:W3CDTF">2022-06-07T23:52:26Z</dcterms:modified>
</cp:coreProperties>
</file>