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96" r:id="rId6"/>
  </p:sldIdLst>
  <p:sldSz cx="9144000" cy="5143500" type="screen16x9"/>
  <p:notesSz cx="6858000" cy="9144000"/>
  <p:embeddedFontLst>
    <p:embeddedFont>
      <p:font typeface="Cousine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45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870154" y="9234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Suivi Stage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CAC2A2-5ED1-7DE6-3065-87DFA1CC6639}"/>
              </a:ext>
            </a:extLst>
          </p:cNvPr>
          <p:cNvSpPr txBox="1"/>
          <p:nvPr/>
        </p:nvSpPr>
        <p:spPr>
          <a:xfrm>
            <a:off x="6290188" y="3193026"/>
            <a:ext cx="2403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4800"/>
            </a:pPr>
            <a:r>
              <a:rPr lang="fr-FR" b="1" dirty="0">
                <a:solidFill>
                  <a:schemeClr val="lt1"/>
                </a:solidFill>
                <a:latin typeface="Cousine"/>
                <a:cs typeface="Cousine"/>
                <a:sym typeface="Cousine"/>
              </a:rPr>
              <a:t>Réaliser par :</a:t>
            </a:r>
          </a:p>
          <a:p>
            <a:pPr>
              <a:buClr>
                <a:schemeClr val="lt1"/>
              </a:buClr>
              <a:buSzPts val="4800"/>
            </a:pPr>
            <a:r>
              <a:rPr lang="fr-FR" b="1" dirty="0">
                <a:solidFill>
                  <a:schemeClr val="lt1"/>
                </a:solidFill>
                <a:latin typeface="Cousine"/>
                <a:cs typeface="Cousine"/>
                <a:sym typeface="Cousine"/>
              </a:rPr>
              <a:t>Yassine </a:t>
            </a:r>
            <a:r>
              <a:rPr lang="fr-FR" b="1" dirty="0" err="1">
                <a:solidFill>
                  <a:schemeClr val="lt1"/>
                </a:solidFill>
                <a:latin typeface="Cousine"/>
                <a:cs typeface="Cousine"/>
                <a:sym typeface="Cousine"/>
              </a:rPr>
              <a:t>bouziane</a:t>
            </a:r>
            <a:endParaRPr lang="fr-FR" b="1" dirty="0">
              <a:solidFill>
                <a:schemeClr val="lt1"/>
              </a:solidFill>
              <a:latin typeface="Cousine"/>
              <a:cs typeface="Cousine"/>
              <a:sym typeface="Cousine"/>
            </a:endParaRPr>
          </a:p>
          <a:p>
            <a:pPr>
              <a:buClr>
                <a:schemeClr val="lt1"/>
              </a:buClr>
              <a:buSzPts val="4800"/>
            </a:pPr>
            <a:r>
              <a:rPr lang="fr-FR" b="1" dirty="0">
                <a:solidFill>
                  <a:schemeClr val="lt1"/>
                </a:solidFill>
                <a:latin typeface="Cousine"/>
                <a:cs typeface="Cousine"/>
                <a:sym typeface="Cousine"/>
              </a:rPr>
              <a:t>Guerchali Saad</a:t>
            </a:r>
          </a:p>
          <a:p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524107" y="140126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Application</a:t>
            </a:r>
            <a:endParaRPr sz="3600"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6C0873-F9F9-9ACD-A114-E7419240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49" y="803902"/>
            <a:ext cx="5951290" cy="4129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70;p12">
            <a:extLst>
              <a:ext uri="{FF2B5EF4-FFF2-40B4-BE49-F238E27FC236}">
                <a16:creationId xmlns:a16="http://schemas.microsoft.com/office/drawing/2014/main" id="{47DFF5DD-4F05-CCD9-FEEB-90FB642690B0}"/>
              </a:ext>
            </a:extLst>
          </p:cNvPr>
          <p:cNvSpPr txBox="1">
            <a:spLocks/>
          </p:cNvSpPr>
          <p:nvPr/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600" dirty="0">
                <a:solidFill>
                  <a:schemeClr val="lt1"/>
                </a:solidFill>
                <a:latin typeface="Cousine"/>
                <a:cs typeface="Cousine"/>
                <a:sym typeface="Cousine"/>
              </a:rPr>
              <a:t>LSTM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3590E7-48F7-571A-15FF-A5778111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88" y="1646672"/>
            <a:ext cx="6744284" cy="2484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Google Shape;70;p12">
            <a:extLst>
              <a:ext uri="{FF2B5EF4-FFF2-40B4-BE49-F238E27FC236}">
                <a16:creationId xmlns:a16="http://schemas.microsoft.com/office/drawing/2014/main" id="{81FD4BEF-7DEC-180B-4715-72C05A262F21}"/>
              </a:ext>
            </a:extLst>
          </p:cNvPr>
          <p:cNvSpPr txBox="1">
            <a:spLocks/>
          </p:cNvSpPr>
          <p:nvPr/>
        </p:nvSpPr>
        <p:spPr>
          <a:xfrm>
            <a:off x="355152" y="355983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600" dirty="0">
                <a:solidFill>
                  <a:schemeClr val="lt1"/>
                </a:solidFill>
                <a:latin typeface="Cousine"/>
                <a:cs typeface="Cousine"/>
                <a:sym typeface="Cousine"/>
              </a:rPr>
              <a:t>LSTM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E67E25-EA61-4694-24A0-06046CE7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07" y="1114359"/>
            <a:ext cx="8131245" cy="3673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70;p12">
            <a:extLst>
              <a:ext uri="{FF2B5EF4-FFF2-40B4-BE49-F238E27FC236}">
                <a16:creationId xmlns:a16="http://schemas.microsoft.com/office/drawing/2014/main" id="{2EBB6351-782E-6538-11A2-1A8380BBDCD6}"/>
              </a:ext>
            </a:extLst>
          </p:cNvPr>
          <p:cNvSpPr txBox="1">
            <a:spLocks/>
          </p:cNvSpPr>
          <p:nvPr/>
        </p:nvSpPr>
        <p:spPr>
          <a:xfrm>
            <a:off x="232265" y="284897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600" dirty="0">
                <a:solidFill>
                  <a:schemeClr val="lt1"/>
                </a:solidFill>
                <a:latin typeface="Cousine"/>
                <a:cs typeface="Cousine"/>
                <a:sym typeface="Cousine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598679468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</Words>
  <Application>Microsoft Office PowerPoint</Application>
  <PresentationFormat>Affichage à l'écran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Cousine</vt:lpstr>
      <vt:lpstr>Arial</vt:lpstr>
      <vt:lpstr>Valentine template</vt:lpstr>
      <vt:lpstr>Suivi Stage</vt:lpstr>
      <vt:lpstr>Application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Porjet Integre</dc:title>
  <dc:creator>DELL</dc:creator>
  <cp:lastModifiedBy>saad guerchali</cp:lastModifiedBy>
  <cp:revision>3</cp:revision>
  <dcterms:modified xsi:type="dcterms:W3CDTF">2022-07-04T13:38:12Z</dcterms:modified>
</cp:coreProperties>
</file>