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8" r:id="rId3"/>
    <p:sldId id="259" r:id="rId4"/>
    <p:sldId id="257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DF3E8-4981-45BA-9F3C-19595B2EBDF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27728-9BA9-4068-AA65-50299559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3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2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6E34A-59F4-4D73-B2D2-A323BC39F8B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99CC-2F56-4C06-8653-6979CE63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gi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803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u="sng" dirty="0" smtClean="0">
                <a:latin typeface="Times New Roman" pitchFamily="18" charset="0"/>
                <a:cs typeface="Times New Roman" pitchFamily="18" charset="0"/>
              </a:rPr>
              <a:t>Unit Overview</a:t>
            </a:r>
            <a:endParaRPr lang="en-US" sz="35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999" y="1295400"/>
            <a:ext cx="48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5 unit lines and 4 of them have 4 levels.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of 17 units.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708" y="2286000"/>
            <a:ext cx="1972015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Infantry Line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Militia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Men at Arms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Long Sword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Champion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8132" y="2286000"/>
            <a:ext cx="1787733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Archer Line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Archer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Crossbow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Arbalest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Longbow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2286000"/>
            <a:ext cx="1989647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Cavalry Line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Scout Cavalry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Light Cavalry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Knight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Paladin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999" y="4343400"/>
            <a:ext cx="2603598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Anti-Cavalry Line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Spearman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Pikeman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Halberdier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 Halberdier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6657" y="4350327"/>
            <a:ext cx="193674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Speacial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Unit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War Elephant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782" y="1431759"/>
            <a:ext cx="513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The project is divided into 9 modules: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359967"/>
            <a:ext cx="4007379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Description</a:t>
            </a:r>
          </a:p>
          <a:p>
            <a:pPr marL="342900" indent="-342900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Animations and Sounds</a:t>
            </a:r>
          </a:p>
          <a:p>
            <a:pPr marL="342900" indent="-342900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Combat and Collision Logic</a:t>
            </a:r>
          </a:p>
          <a:p>
            <a:pPr marL="342900" indent="-342900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Menu Management</a:t>
            </a:r>
          </a:p>
          <a:p>
            <a:pPr marL="342900" indent="-342900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 Player AI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2364547"/>
            <a:ext cx="24722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Multiplayer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5800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u="sng" dirty="0" smtClean="0">
                <a:latin typeface="Times New Roman" pitchFamily="18" charset="0"/>
                <a:cs typeface="Times New Roman" pitchFamily="18" charset="0"/>
              </a:rPr>
              <a:t>Object Description</a:t>
            </a:r>
            <a:endParaRPr lang="en-US" sz="35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473" y="1383268"/>
            <a:ext cx="3780202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defines unit stats, cost and value.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Unit stats include: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HP (Hit points)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 Bonuses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Melee Armor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Pierce Armor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Movement Speed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Unit costs include: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on Death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XP on Death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Upgrade Costs</a:t>
            </a:r>
          </a:p>
        </p:txBody>
      </p:sp>
      <p:pic>
        <p:nvPicPr>
          <p:cNvPr id="3074" name="Picture 2" descr="C:\Users\user\Documents\Processing\Games\AoW\Data\Original\AOK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1828800" cy="27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5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1297816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Animations and sounds helps in making the game more immersive and improve the gaming experience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Key areas for unit animations :</a:t>
            </a:r>
          </a:p>
          <a:p>
            <a:pPr algn="just"/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 marL="342900" indent="-342900" algn="just">
              <a:buAutoNum type="arabicPeriod"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Attacking Animation</a:t>
            </a:r>
          </a:p>
          <a:p>
            <a:pPr marL="342900" indent="-342900" algn="just">
              <a:buAutoNum type="arabicPeriod"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Death  Animation</a:t>
            </a:r>
          </a:p>
          <a:p>
            <a:pPr marL="342900" indent="-342900" algn="just">
              <a:buAutoNum type="arabicPeriod"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3782" y="2121841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Key areas for sounds:</a:t>
            </a:r>
          </a:p>
          <a:p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 Music</a:t>
            </a:r>
          </a:p>
          <a:p>
            <a:pPr marL="342900" indent="-34290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Menu Interaction</a:t>
            </a:r>
          </a:p>
          <a:p>
            <a:pPr marL="342900" indent="-34290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Creation</a:t>
            </a:r>
          </a:p>
          <a:p>
            <a:pPr marL="342900" indent="-34290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Combat Sounds</a:t>
            </a:r>
          </a:p>
          <a:p>
            <a:pPr marL="342900" indent="-34290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Death</a:t>
            </a:r>
          </a:p>
          <a:p>
            <a:pPr marL="342900" indent="-34290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Win/Lose Music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user\Documents\Processing\Games\AoW\Data\Original\PaladinL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11" y="3054060"/>
            <a:ext cx="855610" cy="7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6927" y="42660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Animations and Sounds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ocuments\Processing\Games\AoW\Data\Original\paladinAL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60" y="4038600"/>
            <a:ext cx="7334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ocuments\Processing\Games\AoW\Data\Original\paladinDL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11" y="5199781"/>
            <a:ext cx="8382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ocuments\Processing\Games\AoW\Data\Original\n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3380508"/>
            <a:ext cx="3619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ocuments\Processing\Games\AoW\Data\Original\militiaDRR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3" y="5385518"/>
            <a:ext cx="847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\Documents\Processing\Games\AoW\Data\Original\militiaARR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1" y="4324350"/>
            <a:ext cx="4476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ampl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703127" y="4107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u="sng" dirty="0" smtClean="0">
                <a:latin typeface="Times New Roman" pitchFamily="18" charset="0"/>
                <a:cs typeface="Times New Roman" pitchFamily="18" charset="0"/>
              </a:rPr>
              <a:t>Combat and Collision Logic</a:t>
            </a:r>
            <a:endParaRPr lang="en-US" sz="3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71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Determine relative positions of the units to one another and decide the state upon which the units engages in combat.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Logic : unit is in range , if so attack , else continue moving. Calculate the position of one unit and check whether an enemy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arrow leaves the bow of an archer and moves in a parabolic path until it hits an object or ground.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C:\Users\user\Documents\Processing\Games\AoW\Data\Original\longA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5141364"/>
            <a:ext cx="671512" cy="8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ocuments\Processing\Games\AoW\Data\Original\knightA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042" y="4648200"/>
            <a:ext cx="1141558" cy="133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ocuments\Processing\Games\AoW\Data\Original\militiaARR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77" y="5202795"/>
            <a:ext cx="653465" cy="8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3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861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u="sng" dirty="0" smtClean="0">
                <a:latin typeface="Times New Roman" pitchFamily="18" charset="0"/>
                <a:cs typeface="Times New Roman" pitchFamily="18" charset="0"/>
              </a:rPr>
              <a:t>Control Menu Management</a:t>
            </a:r>
            <a:endParaRPr lang="en-US" sz="3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434781"/>
            <a:ext cx="635622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menu is the part where the user interacts with the game.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It displays :</a:t>
            </a:r>
          </a:p>
          <a:p>
            <a:pPr marL="914400" lvl="1" indent="-45720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Unit stats</a:t>
            </a:r>
          </a:p>
          <a:p>
            <a:pPr marL="914400" lvl="1" indent="-45720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Currency</a:t>
            </a:r>
          </a:p>
          <a:p>
            <a:pPr marL="914400" lvl="1" indent="-45720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Experience(XP)</a:t>
            </a:r>
          </a:p>
          <a:p>
            <a:pPr marL="914400" lvl="1" indent="-45720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Icons</a:t>
            </a:r>
          </a:p>
          <a:p>
            <a:pPr marL="914400" lvl="1" indent="-457200">
              <a:buAutoNum type="arabicPeriod"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Provides interface to :</a:t>
            </a:r>
          </a:p>
          <a:p>
            <a:pPr marL="914400" lvl="1" indent="-45720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Create new units</a:t>
            </a:r>
          </a:p>
          <a:p>
            <a:pPr marL="914400" lvl="1" indent="-45720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Upgrade new units</a:t>
            </a:r>
          </a:p>
          <a:p>
            <a:pPr marL="914400" lvl="1" indent="-45720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Advance age</a:t>
            </a:r>
          </a:p>
          <a:p>
            <a:pPr marL="914400" lvl="1" indent="-457200"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user\Documents\Processing\Games\AoW\Project_Report\presentation\rastudio1505014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054946"/>
            <a:ext cx="3444875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6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315" y="884619"/>
            <a:ext cx="52110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Single Player AI</a:t>
            </a:r>
          </a:p>
          <a:p>
            <a:pPr>
              <a:spcAft>
                <a:spcPts val="600"/>
              </a:spcAft>
            </a:pP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an AI which can create units and upgrade them intelligently to improve player’s single player gaming experience.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user\Documents\Processing\Games\AoW\Data\Original\istockphoto-867255566-612x6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20" y="898473"/>
            <a:ext cx="2438399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0951" y="3657599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Multiplayer</a:t>
            </a:r>
          </a:p>
          <a:p>
            <a:pPr>
              <a:spcAft>
                <a:spcPts val="600"/>
              </a:spcAft>
            </a:pP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of peer to peer connection for multiplayer. 2 players can play the same game from 2 different locations.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user\Documents\Processing\Games\AoW\Data\Original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56" y="3733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077" y="685800"/>
            <a:ext cx="505392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modules are integrated to develop the whole ready to play game.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931" y="4648200"/>
            <a:ext cx="5026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integrated game is well documented for further reference and modification.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1077" y="2438400"/>
            <a:ext cx="50539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the game is playable, it will undergo testing process to test unit balance, game durability and consistency. Further modifications will be done in this stage itself.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user\Documents\Processing\Games\AoW\Data\Original\SEO_Integration-01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47700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6670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7" descr="Image result for documentat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Image result for documenta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8283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115</TotalTime>
  <Words>385</Words>
  <Application>Microsoft Office PowerPoint</Application>
  <PresentationFormat>On-screen Show (4:3)</PresentationFormat>
  <Paragraphs>113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2019-07-02T08:59:37Z</dcterms:created>
  <dcterms:modified xsi:type="dcterms:W3CDTF">2019-07-02T13:44:46Z</dcterms:modified>
</cp:coreProperties>
</file>