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E9E7E7"/>
    <a:srgbClr val="3B3838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F7010-8197-4D87-B4D4-140C35BC2F06}" v="53" dt="2022-09-09T18:50:35.359"/>
    <p1510:client id="{FB8C45F7-7E29-ADDF-2254-1E8A82398760}" v="2" dt="2022-09-09T18:47:35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74221" autoAdjust="0"/>
  </p:normalViewPr>
  <p:slideViewPr>
    <p:cSldViewPr snapToGrid="0">
      <p:cViewPr>
        <p:scale>
          <a:sx n="75" d="100"/>
          <a:sy n="75" d="100"/>
        </p:scale>
        <p:origin x="16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B0223-4F1F-4096-B41E-35A931D8F93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ED56C-5D1F-4E32-85C3-200CD903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6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147C is the catch all policy for the authority drug and alcohol abuse policy.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D56C-5D1F-4E32-85C3-200CD903C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serving of an alcoholic beverage-</a:t>
            </a:r>
          </a:p>
          <a:p>
            <a:r>
              <a:rPr lang="en-US" dirty="0"/>
              <a:t>	a bottle or can of beer</a:t>
            </a:r>
          </a:p>
          <a:p>
            <a:r>
              <a:rPr lang="en-US" dirty="0"/>
              <a:t>	a shot of spirit</a:t>
            </a:r>
          </a:p>
          <a:p>
            <a:r>
              <a:rPr lang="en-US" dirty="0"/>
              <a:t>	a glass of wine</a:t>
            </a:r>
          </a:p>
          <a:p>
            <a:endParaRPr lang="en-US" dirty="0"/>
          </a:p>
          <a:p>
            <a:r>
              <a:rPr lang="en-US" dirty="0"/>
              <a:t>A serving of any has approximately the same effect on your Blood Alcohol Content when drank in the same amount of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D56C-5D1F-4E32-85C3-200CD903C6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different levels of intoxication when consumed in 1 hour</a:t>
            </a:r>
          </a:p>
          <a:p>
            <a:endParaRPr lang="en-US"/>
          </a:p>
          <a:p>
            <a:r>
              <a:rPr lang="en-US"/>
              <a:t>.45% BAC is the Lethal dose for adults. </a:t>
            </a:r>
          </a:p>
          <a:p>
            <a:r>
              <a:rPr lang="en-US"/>
              <a:t>	LD50 is the lethal dose that will kill half of those affected.</a:t>
            </a:r>
          </a:p>
          <a:p>
            <a:r>
              <a:rPr lang="en-US"/>
              <a:t>	10-22 beers depending on gender and body weight</a:t>
            </a:r>
          </a:p>
          <a:p>
            <a:r>
              <a:rPr lang="en-US"/>
              <a:t>.08 is the legal driving limit</a:t>
            </a:r>
          </a:p>
          <a:p>
            <a:r>
              <a:rPr lang="en-US"/>
              <a:t>	2 to 5 drinks depending on gender and body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D56C-5D1F-4E32-85C3-200CD903C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.04% and above is a definite termination if the hearing finds you in violation</a:t>
            </a:r>
          </a:p>
          <a:p>
            <a:r>
              <a:rPr lang="en-US" dirty="0"/>
              <a:t>.02% to .039% will almost always result in termination if the hearing finds you in violation.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D56C-5D1F-4E32-85C3-200CD903C6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at all body types a single drink within an hour lunchbreak can cost them their job.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D56C-5D1F-4E32-85C3-200CD903C6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A343-DA68-809A-C0EB-6F700196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8AAEA-EADC-5390-14AE-DB806FBA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5F5A-0991-4FDC-9660-6219245B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2668-F492-2014-D304-552E4D16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2DF-A8CC-5A35-2F65-BAAE7E8C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6869-1EEF-08DA-34A5-6D1D87C4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87017-F278-C518-A515-4C19D2D9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BA06-88CF-EFF3-1188-D4350B01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A1D7-CA89-191C-2B15-D3491FA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FFA9-0AD6-88CD-F690-37C7C30D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4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45763-8A63-CDFE-BE1D-831D07ED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3E811-3361-6E1D-A493-CECE80636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20AF-19AE-4F43-B7EF-F0ECEEBF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FB93-056B-E7EE-2EB9-467DB2B5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29FA-F061-2189-64FB-0AAA9E09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2B50-075F-3FF3-2AB1-E8B60D9A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ABF2-F9BE-E35B-7034-7B4C4672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FE27-3BCB-872F-72AD-842A7FA0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69D3-58E5-71CB-2DDC-53686748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3C23-94AE-7620-EEB0-B9D33877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E929-61DC-47BA-4E39-FCD1CD55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CD52-6EF9-9E06-EA4B-C8B05E2D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D0B4-AEFE-3BEA-C8D7-05723D7A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718E-552C-9212-5CE9-92A8F9E5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061A-47A6-BAC1-0D21-E2F1AF29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2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52B7-8DF9-BB2B-73A1-8A1BEA66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296C-1375-87DA-D486-1EF6B2D0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B8B62-68EC-560A-E7DE-1D6C773F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80C7-6F19-980A-CAE1-B0BAB51A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8A133-1DD2-E810-7E61-7868348C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6CA4-AF16-1088-08B0-B041942A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99D5-0129-EF47-2B87-23CB94BA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2552-E5CF-493A-C975-52F613609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44315-A252-D52F-5762-896A3BCD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6B8AF-830E-6435-5708-AF5A175E9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F6C2B-F001-41CE-9392-10E74A3B4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4E7BB-2249-5861-B1F7-374F434E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CFBC8-1C05-FB41-6116-3D341822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1C419-5CEF-5697-6E40-D4248C7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FBFA-8E23-8356-B921-3DCFF0A6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498C2-BCFB-C038-4C1D-FD6FAAB0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2E022-EAFC-009D-6FC1-5F84E396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27037-34D6-77F5-1A01-59291228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67774-EF8F-9B3A-B9AB-93EA200E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68978-59C9-4821-0BF5-76DEFE03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BEBEC-0FCF-4F76-510B-00529E80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4B0D-28B0-CFE6-8C2C-59F06801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55C9-A633-4664-94E3-4E435D4C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75D49-09AD-8916-9DAA-4C604157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C7643-FFB2-F42A-FCDB-0C41EF2B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9253D-320E-4545-0804-460F66BE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DAC3E-86A2-9B4E-2367-4C7CA6E6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5D53-1BA5-855C-8F25-6CF38F70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2B2A6-0B61-D050-CE0A-0FC04FE6C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B33D-8C06-4E45-76A9-BC931CAD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F16FD-E883-810C-8BEE-A242DDFC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30B20-0EB5-6498-348C-FFBBC067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40454-511C-995F-FBED-1DA814EF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0A696-53E0-5F4A-6D79-B63A3B67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5CD1C-2B63-2940-B7B8-B511A797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7421-04A7-B539-21A9-E91A73BD8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F90F-AA8F-4813-BB5B-8BB357CA175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44A8-08A1-0256-055C-E37034C9D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F3C6-EE6E-1B92-42CE-6DFC12ACC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59D6-134C-4AC0-9211-23908761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5ECC-E4FE-79D7-1F0C-25CB57048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945" y="758952"/>
            <a:ext cx="6792657" cy="4041648"/>
          </a:xfrm>
        </p:spPr>
        <p:txBody>
          <a:bodyPr>
            <a:normAutofit/>
          </a:bodyPr>
          <a:lstStyle/>
          <a:p>
            <a:r>
              <a:rPr lang="en-US" dirty="0"/>
              <a:t>Policy 147C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6DB55-7094-D3BB-9ABD-D0F500BF2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45" y="4800600"/>
            <a:ext cx="6792657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How to easily violate it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EB3E53-1FAC-E2D9-2E5E-CA2E1CC1A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r="50000"/>
          <a:stretch/>
        </p:blipFill>
        <p:spPr bwMode="auto">
          <a:xfrm>
            <a:off x="5160818" y="3140015"/>
            <a:ext cx="1469084" cy="28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1B582A6-F7BB-DBDA-8643-637146E2EF4C}"/>
              </a:ext>
            </a:extLst>
          </p:cNvPr>
          <p:cNvGrpSpPr/>
          <p:nvPr/>
        </p:nvGrpSpPr>
        <p:grpSpPr>
          <a:xfrm>
            <a:off x="2552784" y="1974850"/>
            <a:ext cx="1430399" cy="4464856"/>
            <a:chOff x="1892300" y="0"/>
            <a:chExt cx="2208362" cy="689319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BEB5D9-3311-3846-5D9D-6FB08DA0BDE6}"/>
                </a:ext>
              </a:extLst>
            </p:cNvPr>
            <p:cNvSpPr/>
            <p:nvPr/>
          </p:nvSpPr>
          <p:spPr>
            <a:xfrm>
              <a:off x="2666281" y="507137"/>
              <a:ext cx="660400" cy="209550"/>
            </a:xfrm>
            <a:custGeom>
              <a:avLst/>
              <a:gdLst>
                <a:gd name="connsiteX0" fmla="*/ 44450 w 660400"/>
                <a:gd name="connsiteY0" fmla="*/ 19050 h 209550"/>
                <a:gd name="connsiteX1" fmla="*/ 0 w 660400"/>
                <a:gd name="connsiteY1" fmla="*/ 209550 h 209550"/>
                <a:gd name="connsiteX2" fmla="*/ 660400 w 660400"/>
                <a:gd name="connsiteY2" fmla="*/ 203200 h 209550"/>
                <a:gd name="connsiteX3" fmla="*/ 622300 w 660400"/>
                <a:gd name="connsiteY3" fmla="*/ 44450 h 209550"/>
                <a:gd name="connsiteX4" fmla="*/ 520700 w 660400"/>
                <a:gd name="connsiteY4" fmla="*/ 12700 h 209550"/>
                <a:gd name="connsiteX5" fmla="*/ 139700 w 660400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400" h="209550">
                  <a:moveTo>
                    <a:pt x="44450" y="19050"/>
                  </a:moveTo>
                  <a:lnTo>
                    <a:pt x="0" y="209550"/>
                  </a:lnTo>
                  <a:lnTo>
                    <a:pt x="660400" y="203200"/>
                  </a:lnTo>
                  <a:lnTo>
                    <a:pt x="622300" y="44450"/>
                  </a:lnTo>
                  <a:lnTo>
                    <a:pt x="520700" y="12700"/>
                  </a:lnTo>
                  <a:lnTo>
                    <a:pt x="13970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99805B-7DE4-1ED9-40E4-032B1590C820}"/>
                </a:ext>
              </a:extLst>
            </p:cNvPr>
            <p:cNvGrpSpPr/>
            <p:nvPr/>
          </p:nvGrpSpPr>
          <p:grpSpPr>
            <a:xfrm>
              <a:off x="1892300" y="0"/>
              <a:ext cx="2208362" cy="6893192"/>
              <a:chOff x="1449238" y="275359"/>
              <a:chExt cx="2208362" cy="6893192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D7A170F-C76C-A194-7554-10374600347F}"/>
                  </a:ext>
                </a:extLst>
              </p:cNvPr>
              <p:cNvSpPr/>
              <p:nvPr/>
            </p:nvSpPr>
            <p:spPr>
              <a:xfrm>
                <a:off x="1449238" y="336431"/>
                <a:ext cx="2208362" cy="6832120"/>
              </a:xfrm>
              <a:custGeom>
                <a:avLst/>
                <a:gdLst>
                  <a:gd name="connsiteX0" fmla="*/ 1000664 w 2165230"/>
                  <a:gd name="connsiteY0" fmla="*/ 439947 h 6288657"/>
                  <a:gd name="connsiteX1" fmla="*/ 905773 w 2165230"/>
                  <a:gd name="connsiteY1" fmla="*/ 457200 h 6288657"/>
                  <a:gd name="connsiteX2" fmla="*/ 785004 w 2165230"/>
                  <a:gd name="connsiteY2" fmla="*/ 483079 h 6288657"/>
                  <a:gd name="connsiteX3" fmla="*/ 741872 w 2165230"/>
                  <a:gd name="connsiteY3" fmla="*/ 595223 h 6288657"/>
                  <a:gd name="connsiteX4" fmla="*/ 733245 w 2165230"/>
                  <a:gd name="connsiteY4" fmla="*/ 646981 h 6288657"/>
                  <a:gd name="connsiteX5" fmla="*/ 785004 w 2165230"/>
                  <a:gd name="connsiteY5" fmla="*/ 681487 h 6288657"/>
                  <a:gd name="connsiteX6" fmla="*/ 724619 w 2165230"/>
                  <a:gd name="connsiteY6" fmla="*/ 819510 h 6288657"/>
                  <a:gd name="connsiteX7" fmla="*/ 767751 w 2165230"/>
                  <a:gd name="connsiteY7" fmla="*/ 940279 h 6288657"/>
                  <a:gd name="connsiteX8" fmla="*/ 621102 w 2165230"/>
                  <a:gd name="connsiteY8" fmla="*/ 2493034 h 6288657"/>
                  <a:gd name="connsiteX9" fmla="*/ 560717 w 2165230"/>
                  <a:gd name="connsiteY9" fmla="*/ 2665562 h 6288657"/>
                  <a:gd name="connsiteX10" fmla="*/ 405441 w 2165230"/>
                  <a:gd name="connsiteY10" fmla="*/ 2881223 h 6288657"/>
                  <a:gd name="connsiteX11" fmla="*/ 345056 w 2165230"/>
                  <a:gd name="connsiteY11" fmla="*/ 3088257 h 6288657"/>
                  <a:gd name="connsiteX12" fmla="*/ 336430 w 2165230"/>
                  <a:gd name="connsiteY12" fmla="*/ 5883215 h 6288657"/>
                  <a:gd name="connsiteX13" fmla="*/ 396815 w 2165230"/>
                  <a:gd name="connsiteY13" fmla="*/ 6003985 h 6288657"/>
                  <a:gd name="connsiteX14" fmla="*/ 474453 w 2165230"/>
                  <a:gd name="connsiteY14" fmla="*/ 6072996 h 6288657"/>
                  <a:gd name="connsiteX15" fmla="*/ 1647645 w 2165230"/>
                  <a:gd name="connsiteY15" fmla="*/ 6081623 h 6288657"/>
                  <a:gd name="connsiteX16" fmla="*/ 1759788 w 2165230"/>
                  <a:gd name="connsiteY16" fmla="*/ 5986732 h 6288657"/>
                  <a:gd name="connsiteX17" fmla="*/ 1811547 w 2165230"/>
                  <a:gd name="connsiteY17" fmla="*/ 5874589 h 6288657"/>
                  <a:gd name="connsiteX18" fmla="*/ 1820173 w 2165230"/>
                  <a:gd name="connsiteY18" fmla="*/ 3329796 h 6288657"/>
                  <a:gd name="connsiteX19" fmla="*/ 1777041 w 2165230"/>
                  <a:gd name="connsiteY19" fmla="*/ 2984740 h 6288657"/>
                  <a:gd name="connsiteX20" fmla="*/ 1699404 w 2165230"/>
                  <a:gd name="connsiteY20" fmla="*/ 2820838 h 6288657"/>
                  <a:gd name="connsiteX21" fmla="*/ 1587260 w 2165230"/>
                  <a:gd name="connsiteY21" fmla="*/ 2665562 h 6288657"/>
                  <a:gd name="connsiteX22" fmla="*/ 1518249 w 2165230"/>
                  <a:gd name="connsiteY22" fmla="*/ 2432649 h 6288657"/>
                  <a:gd name="connsiteX23" fmla="*/ 1388853 w 2165230"/>
                  <a:gd name="connsiteY23" fmla="*/ 931653 h 6288657"/>
                  <a:gd name="connsiteX24" fmla="*/ 1423358 w 2165230"/>
                  <a:gd name="connsiteY24" fmla="*/ 819510 h 6288657"/>
                  <a:gd name="connsiteX25" fmla="*/ 1371600 w 2165230"/>
                  <a:gd name="connsiteY25" fmla="*/ 664234 h 6288657"/>
                  <a:gd name="connsiteX26" fmla="*/ 1414732 w 2165230"/>
                  <a:gd name="connsiteY26" fmla="*/ 646981 h 6288657"/>
                  <a:gd name="connsiteX27" fmla="*/ 1354347 w 2165230"/>
                  <a:gd name="connsiteY27" fmla="*/ 491706 h 6288657"/>
                  <a:gd name="connsiteX28" fmla="*/ 1190445 w 2165230"/>
                  <a:gd name="connsiteY28" fmla="*/ 474453 h 6288657"/>
                  <a:gd name="connsiteX29" fmla="*/ 508958 w 2165230"/>
                  <a:gd name="connsiteY29" fmla="*/ 0 h 6288657"/>
                  <a:gd name="connsiteX30" fmla="*/ 2165230 w 2165230"/>
                  <a:gd name="connsiteY30" fmla="*/ 25879 h 6288657"/>
                  <a:gd name="connsiteX31" fmla="*/ 2130724 w 2165230"/>
                  <a:gd name="connsiteY31" fmla="*/ 6280030 h 6288657"/>
                  <a:gd name="connsiteX32" fmla="*/ 0 w 2165230"/>
                  <a:gd name="connsiteY32" fmla="*/ 6288657 h 6288657"/>
                  <a:gd name="connsiteX33" fmla="*/ 51758 w 2165230"/>
                  <a:gd name="connsiteY33" fmla="*/ 34506 h 6288657"/>
                  <a:gd name="connsiteX34" fmla="*/ 1302588 w 2165230"/>
                  <a:gd name="connsiteY34" fmla="*/ 43132 h 6288657"/>
                  <a:gd name="connsiteX35" fmla="*/ 966158 w 2165230"/>
                  <a:gd name="connsiteY35" fmla="*/ 388189 h 6288657"/>
                  <a:gd name="connsiteX0" fmla="*/ 1000664 w 2165230"/>
                  <a:gd name="connsiteY0" fmla="*/ 439947 h 6832120"/>
                  <a:gd name="connsiteX1" fmla="*/ 905773 w 2165230"/>
                  <a:gd name="connsiteY1" fmla="*/ 457200 h 6832120"/>
                  <a:gd name="connsiteX2" fmla="*/ 785004 w 2165230"/>
                  <a:gd name="connsiteY2" fmla="*/ 483079 h 6832120"/>
                  <a:gd name="connsiteX3" fmla="*/ 741872 w 2165230"/>
                  <a:gd name="connsiteY3" fmla="*/ 595223 h 6832120"/>
                  <a:gd name="connsiteX4" fmla="*/ 733245 w 2165230"/>
                  <a:gd name="connsiteY4" fmla="*/ 646981 h 6832120"/>
                  <a:gd name="connsiteX5" fmla="*/ 785004 w 2165230"/>
                  <a:gd name="connsiteY5" fmla="*/ 681487 h 6832120"/>
                  <a:gd name="connsiteX6" fmla="*/ 724619 w 2165230"/>
                  <a:gd name="connsiteY6" fmla="*/ 819510 h 6832120"/>
                  <a:gd name="connsiteX7" fmla="*/ 767751 w 2165230"/>
                  <a:gd name="connsiteY7" fmla="*/ 940279 h 6832120"/>
                  <a:gd name="connsiteX8" fmla="*/ 621102 w 2165230"/>
                  <a:gd name="connsiteY8" fmla="*/ 2493034 h 6832120"/>
                  <a:gd name="connsiteX9" fmla="*/ 560717 w 2165230"/>
                  <a:gd name="connsiteY9" fmla="*/ 2665562 h 6832120"/>
                  <a:gd name="connsiteX10" fmla="*/ 405441 w 2165230"/>
                  <a:gd name="connsiteY10" fmla="*/ 2881223 h 6832120"/>
                  <a:gd name="connsiteX11" fmla="*/ 345056 w 2165230"/>
                  <a:gd name="connsiteY11" fmla="*/ 3088257 h 6832120"/>
                  <a:gd name="connsiteX12" fmla="*/ 336430 w 2165230"/>
                  <a:gd name="connsiteY12" fmla="*/ 5883215 h 6832120"/>
                  <a:gd name="connsiteX13" fmla="*/ 396815 w 2165230"/>
                  <a:gd name="connsiteY13" fmla="*/ 6003985 h 6832120"/>
                  <a:gd name="connsiteX14" fmla="*/ 474453 w 2165230"/>
                  <a:gd name="connsiteY14" fmla="*/ 6072996 h 6832120"/>
                  <a:gd name="connsiteX15" fmla="*/ 1647645 w 2165230"/>
                  <a:gd name="connsiteY15" fmla="*/ 6081623 h 6832120"/>
                  <a:gd name="connsiteX16" fmla="*/ 1759788 w 2165230"/>
                  <a:gd name="connsiteY16" fmla="*/ 5986732 h 6832120"/>
                  <a:gd name="connsiteX17" fmla="*/ 1811547 w 2165230"/>
                  <a:gd name="connsiteY17" fmla="*/ 5874589 h 6832120"/>
                  <a:gd name="connsiteX18" fmla="*/ 1820173 w 2165230"/>
                  <a:gd name="connsiteY18" fmla="*/ 3329796 h 6832120"/>
                  <a:gd name="connsiteX19" fmla="*/ 1777041 w 2165230"/>
                  <a:gd name="connsiteY19" fmla="*/ 2984740 h 6832120"/>
                  <a:gd name="connsiteX20" fmla="*/ 1699404 w 2165230"/>
                  <a:gd name="connsiteY20" fmla="*/ 2820838 h 6832120"/>
                  <a:gd name="connsiteX21" fmla="*/ 1587260 w 2165230"/>
                  <a:gd name="connsiteY21" fmla="*/ 2665562 h 6832120"/>
                  <a:gd name="connsiteX22" fmla="*/ 1518249 w 2165230"/>
                  <a:gd name="connsiteY22" fmla="*/ 2432649 h 6832120"/>
                  <a:gd name="connsiteX23" fmla="*/ 1388853 w 2165230"/>
                  <a:gd name="connsiteY23" fmla="*/ 931653 h 6832120"/>
                  <a:gd name="connsiteX24" fmla="*/ 1423358 w 2165230"/>
                  <a:gd name="connsiteY24" fmla="*/ 819510 h 6832120"/>
                  <a:gd name="connsiteX25" fmla="*/ 1371600 w 2165230"/>
                  <a:gd name="connsiteY25" fmla="*/ 664234 h 6832120"/>
                  <a:gd name="connsiteX26" fmla="*/ 1414732 w 2165230"/>
                  <a:gd name="connsiteY26" fmla="*/ 646981 h 6832120"/>
                  <a:gd name="connsiteX27" fmla="*/ 1354347 w 2165230"/>
                  <a:gd name="connsiteY27" fmla="*/ 491706 h 6832120"/>
                  <a:gd name="connsiteX28" fmla="*/ 1190445 w 2165230"/>
                  <a:gd name="connsiteY28" fmla="*/ 474453 h 6832120"/>
                  <a:gd name="connsiteX29" fmla="*/ 508958 w 2165230"/>
                  <a:gd name="connsiteY29" fmla="*/ 0 h 6832120"/>
                  <a:gd name="connsiteX30" fmla="*/ 2165230 w 2165230"/>
                  <a:gd name="connsiteY30" fmla="*/ 25879 h 6832120"/>
                  <a:gd name="connsiteX31" fmla="*/ 2130724 w 2165230"/>
                  <a:gd name="connsiteY31" fmla="*/ 6832120 h 6832120"/>
                  <a:gd name="connsiteX32" fmla="*/ 0 w 2165230"/>
                  <a:gd name="connsiteY32" fmla="*/ 6288657 h 6832120"/>
                  <a:gd name="connsiteX33" fmla="*/ 51758 w 2165230"/>
                  <a:gd name="connsiteY33" fmla="*/ 34506 h 6832120"/>
                  <a:gd name="connsiteX34" fmla="*/ 1302588 w 2165230"/>
                  <a:gd name="connsiteY34" fmla="*/ 43132 h 6832120"/>
                  <a:gd name="connsiteX35" fmla="*/ 966158 w 2165230"/>
                  <a:gd name="connsiteY35" fmla="*/ 388189 h 6832120"/>
                  <a:gd name="connsiteX0" fmla="*/ 1043796 w 2208362"/>
                  <a:gd name="connsiteY0" fmla="*/ 439947 h 6832120"/>
                  <a:gd name="connsiteX1" fmla="*/ 948905 w 2208362"/>
                  <a:gd name="connsiteY1" fmla="*/ 457200 h 6832120"/>
                  <a:gd name="connsiteX2" fmla="*/ 828136 w 2208362"/>
                  <a:gd name="connsiteY2" fmla="*/ 483079 h 6832120"/>
                  <a:gd name="connsiteX3" fmla="*/ 785004 w 2208362"/>
                  <a:gd name="connsiteY3" fmla="*/ 595223 h 6832120"/>
                  <a:gd name="connsiteX4" fmla="*/ 776377 w 2208362"/>
                  <a:gd name="connsiteY4" fmla="*/ 646981 h 6832120"/>
                  <a:gd name="connsiteX5" fmla="*/ 828136 w 2208362"/>
                  <a:gd name="connsiteY5" fmla="*/ 681487 h 6832120"/>
                  <a:gd name="connsiteX6" fmla="*/ 767751 w 2208362"/>
                  <a:gd name="connsiteY6" fmla="*/ 819510 h 6832120"/>
                  <a:gd name="connsiteX7" fmla="*/ 810883 w 2208362"/>
                  <a:gd name="connsiteY7" fmla="*/ 940279 h 6832120"/>
                  <a:gd name="connsiteX8" fmla="*/ 664234 w 2208362"/>
                  <a:gd name="connsiteY8" fmla="*/ 2493034 h 6832120"/>
                  <a:gd name="connsiteX9" fmla="*/ 603849 w 2208362"/>
                  <a:gd name="connsiteY9" fmla="*/ 2665562 h 6832120"/>
                  <a:gd name="connsiteX10" fmla="*/ 448573 w 2208362"/>
                  <a:gd name="connsiteY10" fmla="*/ 2881223 h 6832120"/>
                  <a:gd name="connsiteX11" fmla="*/ 388188 w 2208362"/>
                  <a:gd name="connsiteY11" fmla="*/ 3088257 h 6832120"/>
                  <a:gd name="connsiteX12" fmla="*/ 379562 w 2208362"/>
                  <a:gd name="connsiteY12" fmla="*/ 5883215 h 6832120"/>
                  <a:gd name="connsiteX13" fmla="*/ 439947 w 2208362"/>
                  <a:gd name="connsiteY13" fmla="*/ 6003985 h 6832120"/>
                  <a:gd name="connsiteX14" fmla="*/ 517585 w 2208362"/>
                  <a:gd name="connsiteY14" fmla="*/ 6072996 h 6832120"/>
                  <a:gd name="connsiteX15" fmla="*/ 1690777 w 2208362"/>
                  <a:gd name="connsiteY15" fmla="*/ 6081623 h 6832120"/>
                  <a:gd name="connsiteX16" fmla="*/ 1802920 w 2208362"/>
                  <a:gd name="connsiteY16" fmla="*/ 5986732 h 6832120"/>
                  <a:gd name="connsiteX17" fmla="*/ 1854679 w 2208362"/>
                  <a:gd name="connsiteY17" fmla="*/ 5874589 h 6832120"/>
                  <a:gd name="connsiteX18" fmla="*/ 1863305 w 2208362"/>
                  <a:gd name="connsiteY18" fmla="*/ 3329796 h 6832120"/>
                  <a:gd name="connsiteX19" fmla="*/ 1820173 w 2208362"/>
                  <a:gd name="connsiteY19" fmla="*/ 2984740 h 6832120"/>
                  <a:gd name="connsiteX20" fmla="*/ 1742536 w 2208362"/>
                  <a:gd name="connsiteY20" fmla="*/ 2820838 h 6832120"/>
                  <a:gd name="connsiteX21" fmla="*/ 1630392 w 2208362"/>
                  <a:gd name="connsiteY21" fmla="*/ 2665562 h 6832120"/>
                  <a:gd name="connsiteX22" fmla="*/ 1561381 w 2208362"/>
                  <a:gd name="connsiteY22" fmla="*/ 2432649 h 6832120"/>
                  <a:gd name="connsiteX23" fmla="*/ 1431985 w 2208362"/>
                  <a:gd name="connsiteY23" fmla="*/ 931653 h 6832120"/>
                  <a:gd name="connsiteX24" fmla="*/ 1466490 w 2208362"/>
                  <a:gd name="connsiteY24" fmla="*/ 819510 h 6832120"/>
                  <a:gd name="connsiteX25" fmla="*/ 1414732 w 2208362"/>
                  <a:gd name="connsiteY25" fmla="*/ 664234 h 6832120"/>
                  <a:gd name="connsiteX26" fmla="*/ 1457864 w 2208362"/>
                  <a:gd name="connsiteY26" fmla="*/ 646981 h 6832120"/>
                  <a:gd name="connsiteX27" fmla="*/ 1397479 w 2208362"/>
                  <a:gd name="connsiteY27" fmla="*/ 491706 h 6832120"/>
                  <a:gd name="connsiteX28" fmla="*/ 1233577 w 2208362"/>
                  <a:gd name="connsiteY28" fmla="*/ 474453 h 6832120"/>
                  <a:gd name="connsiteX29" fmla="*/ 552090 w 2208362"/>
                  <a:gd name="connsiteY29" fmla="*/ 0 h 6832120"/>
                  <a:gd name="connsiteX30" fmla="*/ 2208362 w 2208362"/>
                  <a:gd name="connsiteY30" fmla="*/ 25879 h 6832120"/>
                  <a:gd name="connsiteX31" fmla="*/ 2173856 w 2208362"/>
                  <a:gd name="connsiteY31" fmla="*/ 6832120 h 6832120"/>
                  <a:gd name="connsiteX32" fmla="*/ 0 w 2208362"/>
                  <a:gd name="connsiteY32" fmla="*/ 6814868 h 6832120"/>
                  <a:gd name="connsiteX33" fmla="*/ 94890 w 2208362"/>
                  <a:gd name="connsiteY33" fmla="*/ 34506 h 6832120"/>
                  <a:gd name="connsiteX34" fmla="*/ 1345720 w 2208362"/>
                  <a:gd name="connsiteY34" fmla="*/ 43132 h 6832120"/>
                  <a:gd name="connsiteX35" fmla="*/ 1009290 w 2208362"/>
                  <a:gd name="connsiteY35" fmla="*/ 388189 h 683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208362" h="6832120">
                    <a:moveTo>
                      <a:pt x="1043796" y="439947"/>
                    </a:moveTo>
                    <a:lnTo>
                      <a:pt x="948905" y="457200"/>
                    </a:lnTo>
                    <a:lnTo>
                      <a:pt x="828136" y="483079"/>
                    </a:lnTo>
                    <a:lnTo>
                      <a:pt x="785004" y="595223"/>
                    </a:lnTo>
                    <a:lnTo>
                      <a:pt x="776377" y="646981"/>
                    </a:lnTo>
                    <a:lnTo>
                      <a:pt x="828136" y="681487"/>
                    </a:lnTo>
                    <a:lnTo>
                      <a:pt x="767751" y="819510"/>
                    </a:lnTo>
                    <a:lnTo>
                      <a:pt x="810883" y="940279"/>
                    </a:lnTo>
                    <a:lnTo>
                      <a:pt x="664234" y="2493034"/>
                    </a:lnTo>
                    <a:lnTo>
                      <a:pt x="603849" y="2665562"/>
                    </a:lnTo>
                    <a:lnTo>
                      <a:pt x="448573" y="2881223"/>
                    </a:lnTo>
                    <a:lnTo>
                      <a:pt x="388188" y="3088257"/>
                    </a:lnTo>
                    <a:cubicBezTo>
                      <a:pt x="385313" y="4019910"/>
                      <a:pt x="382437" y="4951562"/>
                      <a:pt x="379562" y="5883215"/>
                    </a:cubicBezTo>
                    <a:lnTo>
                      <a:pt x="439947" y="6003985"/>
                    </a:lnTo>
                    <a:lnTo>
                      <a:pt x="517585" y="6072996"/>
                    </a:lnTo>
                    <a:lnTo>
                      <a:pt x="1690777" y="6081623"/>
                    </a:lnTo>
                    <a:lnTo>
                      <a:pt x="1802920" y="5986732"/>
                    </a:lnTo>
                    <a:lnTo>
                      <a:pt x="1854679" y="5874589"/>
                    </a:lnTo>
                    <a:cubicBezTo>
                      <a:pt x="1857554" y="5026325"/>
                      <a:pt x="1860430" y="4178060"/>
                      <a:pt x="1863305" y="3329796"/>
                    </a:cubicBezTo>
                    <a:lnTo>
                      <a:pt x="1820173" y="2984740"/>
                    </a:lnTo>
                    <a:lnTo>
                      <a:pt x="1742536" y="2820838"/>
                    </a:lnTo>
                    <a:lnTo>
                      <a:pt x="1630392" y="2665562"/>
                    </a:lnTo>
                    <a:lnTo>
                      <a:pt x="1561381" y="2432649"/>
                    </a:lnTo>
                    <a:lnTo>
                      <a:pt x="1431985" y="931653"/>
                    </a:lnTo>
                    <a:lnTo>
                      <a:pt x="1466490" y="819510"/>
                    </a:lnTo>
                    <a:lnTo>
                      <a:pt x="1414732" y="664234"/>
                    </a:lnTo>
                    <a:lnTo>
                      <a:pt x="1457864" y="646981"/>
                    </a:lnTo>
                    <a:lnTo>
                      <a:pt x="1397479" y="491706"/>
                    </a:lnTo>
                    <a:lnTo>
                      <a:pt x="1233577" y="474453"/>
                    </a:lnTo>
                    <a:lnTo>
                      <a:pt x="552090" y="0"/>
                    </a:lnTo>
                    <a:lnTo>
                      <a:pt x="2208362" y="25879"/>
                    </a:lnTo>
                    <a:lnTo>
                      <a:pt x="2173856" y="6832120"/>
                    </a:lnTo>
                    <a:lnTo>
                      <a:pt x="0" y="6814868"/>
                    </a:lnTo>
                    <a:lnTo>
                      <a:pt x="94890" y="34506"/>
                    </a:lnTo>
                    <a:lnTo>
                      <a:pt x="1345720" y="43132"/>
                    </a:lnTo>
                    <a:lnTo>
                      <a:pt x="1009290" y="388189"/>
                    </a:lnTo>
                  </a:path>
                </a:pathLst>
              </a:custGeom>
              <a:solidFill>
                <a:srgbClr val="E9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91E9C703-6D14-124F-3963-54F3A87DEF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00" r="34848" b="8030"/>
              <a:stretch/>
            </p:blipFill>
            <p:spPr bwMode="auto">
              <a:xfrm>
                <a:off x="1537855" y="275359"/>
                <a:ext cx="2067790" cy="6307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EA5384-FA6E-E3BB-8899-98E8FF3B9ACD}"/>
              </a:ext>
            </a:extLst>
          </p:cNvPr>
          <p:cNvGrpSpPr/>
          <p:nvPr/>
        </p:nvGrpSpPr>
        <p:grpSpPr>
          <a:xfrm>
            <a:off x="3522344" y="4304581"/>
            <a:ext cx="2165158" cy="2165158"/>
            <a:chOff x="3375934" y="4265023"/>
            <a:chExt cx="2165158" cy="2165158"/>
          </a:xfrm>
        </p:grpSpPr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84655AC-5908-22F9-D650-A3F2B05D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934" y="4265023"/>
              <a:ext cx="2165158" cy="216515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0E5E2-18DC-4EFE-AC0F-A8D27E00272E}"/>
                </a:ext>
              </a:extLst>
            </p:cNvPr>
            <p:cNvSpPr/>
            <p:nvPr/>
          </p:nvSpPr>
          <p:spPr>
            <a:xfrm>
              <a:off x="4006931" y="5952172"/>
              <a:ext cx="965119" cy="327929"/>
            </a:xfrm>
            <a:prstGeom prst="rect">
              <a:avLst/>
            </a:prstGeom>
            <a:solidFill>
              <a:srgbClr val="E9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1BBCE-3EA4-C2E9-9190-1850943340E9}"/>
              </a:ext>
            </a:extLst>
          </p:cNvPr>
          <p:cNvSpPr/>
          <p:nvPr/>
        </p:nvSpPr>
        <p:spPr>
          <a:xfrm>
            <a:off x="-124691" y="5977621"/>
            <a:ext cx="9393382" cy="880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7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24000" decel="2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20694 -0.100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47" y="-50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accel="24000" decel="2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8FD030FE-6CF5-EA0F-557B-86D1F22D4413}"/>
              </a:ext>
            </a:extLst>
          </p:cNvPr>
          <p:cNvGrpSpPr/>
          <p:nvPr/>
        </p:nvGrpSpPr>
        <p:grpSpPr>
          <a:xfrm>
            <a:off x="508000" y="2057397"/>
            <a:ext cx="1795119" cy="4291141"/>
            <a:chOff x="508000" y="2057397"/>
            <a:chExt cx="1795119" cy="429114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2E7DFDC-6A13-1219-0DB5-A82EE2F6A797}"/>
                </a:ext>
              </a:extLst>
            </p:cNvPr>
            <p:cNvGrpSpPr/>
            <p:nvPr/>
          </p:nvGrpSpPr>
          <p:grpSpPr>
            <a:xfrm>
              <a:off x="508000" y="2057400"/>
              <a:ext cx="1795119" cy="4291138"/>
              <a:chOff x="508000" y="2057400"/>
              <a:chExt cx="1795119" cy="429113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7D356F-1767-4EF4-58B3-67F0CF0672D2}"/>
                  </a:ext>
                </a:extLst>
              </p:cNvPr>
              <p:cNvSpPr/>
              <p:nvPr/>
            </p:nvSpPr>
            <p:spPr>
              <a:xfrm>
                <a:off x="508000" y="2057400"/>
                <a:ext cx="1795119" cy="429113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21" descr="Skull with solid fill">
                <a:extLst>
                  <a:ext uri="{FF2B5EF4-FFF2-40B4-BE49-F238E27FC236}">
                    <a16:creationId xmlns:a16="http://schemas.microsoft.com/office/drawing/2014/main" id="{5F7A0F15-0AF9-DD80-FE07-154359D39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3447" y="3542021"/>
                <a:ext cx="914400" cy="810667"/>
              </a:xfrm>
              <a:prstGeom prst="rect">
                <a:avLst/>
              </a:prstGeom>
            </p:spPr>
          </p:pic>
        </p:grpSp>
        <p:sp>
          <p:nvSpPr>
            <p:cNvPr id="2085" name="TextBox 2084">
              <a:extLst>
                <a:ext uri="{FF2B5EF4-FFF2-40B4-BE49-F238E27FC236}">
                  <a16:creationId xmlns:a16="http://schemas.microsoft.com/office/drawing/2014/main" id="{C9F1B457-1C24-9F32-201E-77EE81C4F4A6}"/>
                </a:ext>
              </a:extLst>
            </p:cNvPr>
            <p:cNvSpPr txBox="1"/>
            <p:nvPr/>
          </p:nvSpPr>
          <p:spPr>
            <a:xfrm>
              <a:off x="986177" y="2057397"/>
              <a:ext cx="838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0.45% 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05" name="Group 2104">
            <a:extLst>
              <a:ext uri="{FF2B5EF4-FFF2-40B4-BE49-F238E27FC236}">
                <a16:creationId xmlns:a16="http://schemas.microsoft.com/office/drawing/2014/main" id="{402B2E58-F264-0F8B-276E-19C4CAAE8DD9}"/>
              </a:ext>
            </a:extLst>
          </p:cNvPr>
          <p:cNvGrpSpPr/>
          <p:nvPr/>
        </p:nvGrpSpPr>
        <p:grpSpPr>
          <a:xfrm>
            <a:off x="508000" y="4930815"/>
            <a:ext cx="1702765" cy="1268146"/>
            <a:chOff x="508000" y="4930815"/>
            <a:chExt cx="1702765" cy="1268146"/>
          </a:xfrm>
        </p:grpSpPr>
        <p:grpSp>
          <p:nvGrpSpPr>
            <p:cNvPr id="2102" name="Group 2101">
              <a:extLst>
                <a:ext uri="{FF2B5EF4-FFF2-40B4-BE49-F238E27FC236}">
                  <a16:creationId xmlns:a16="http://schemas.microsoft.com/office/drawing/2014/main" id="{858A6C85-81F6-6CAB-A16A-56DEF7A2AC2A}"/>
                </a:ext>
              </a:extLst>
            </p:cNvPr>
            <p:cNvGrpSpPr/>
            <p:nvPr/>
          </p:nvGrpSpPr>
          <p:grpSpPr>
            <a:xfrm>
              <a:off x="508000" y="4930815"/>
              <a:ext cx="1702765" cy="1268146"/>
              <a:chOff x="508000" y="4930815"/>
              <a:chExt cx="1702765" cy="1268146"/>
            </a:xfrm>
          </p:grpSpPr>
          <p:sp>
            <p:nvSpPr>
              <p:cNvPr id="2095" name="Rectangle 2094">
                <a:extLst>
                  <a:ext uri="{FF2B5EF4-FFF2-40B4-BE49-F238E27FC236}">
                    <a16:creationId xmlns:a16="http://schemas.microsoft.com/office/drawing/2014/main" id="{5184F9CE-F30D-A117-F3B8-5F162077A031}"/>
                  </a:ext>
                </a:extLst>
              </p:cNvPr>
              <p:cNvSpPr/>
              <p:nvPr/>
            </p:nvSpPr>
            <p:spPr>
              <a:xfrm>
                <a:off x="508000" y="4930815"/>
                <a:ext cx="1702765" cy="12681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01" name="Graphic 2100" descr="Police male with solid fill">
                <a:extLst>
                  <a:ext uri="{FF2B5EF4-FFF2-40B4-BE49-F238E27FC236}">
                    <a16:creationId xmlns:a16="http://schemas.microsoft.com/office/drawing/2014/main" id="{C63F23E4-8AF9-B3E7-AA02-5065FF09D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71699" y="5287677"/>
                <a:ext cx="667719" cy="667719"/>
              </a:xfrm>
              <a:prstGeom prst="rect">
                <a:avLst/>
              </a:prstGeom>
            </p:spPr>
          </p:pic>
        </p:grpSp>
        <p:sp>
          <p:nvSpPr>
            <p:cNvPr id="2104" name="TextBox 2103">
              <a:extLst>
                <a:ext uri="{FF2B5EF4-FFF2-40B4-BE49-F238E27FC236}">
                  <a16:creationId xmlns:a16="http://schemas.microsoft.com/office/drawing/2014/main" id="{C78C0DD2-21C2-9DB6-63ED-62559B329F66}"/>
                </a:ext>
              </a:extLst>
            </p:cNvPr>
            <p:cNvSpPr txBox="1"/>
            <p:nvPr/>
          </p:nvSpPr>
          <p:spPr>
            <a:xfrm>
              <a:off x="1028318" y="4950536"/>
              <a:ext cx="838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0.08% 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54CBB7-519C-784F-7491-5200747B7DB2}"/>
              </a:ext>
            </a:extLst>
          </p:cNvPr>
          <p:cNvGrpSpPr/>
          <p:nvPr/>
        </p:nvGrpSpPr>
        <p:grpSpPr>
          <a:xfrm>
            <a:off x="7302191" y="1389676"/>
            <a:ext cx="218906" cy="667720"/>
            <a:chOff x="1980917" y="0"/>
            <a:chExt cx="2067790" cy="630728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A691D5-55F9-6769-182B-23C3CA208E58}"/>
                </a:ext>
              </a:extLst>
            </p:cNvPr>
            <p:cNvSpPr/>
            <p:nvPr/>
          </p:nvSpPr>
          <p:spPr>
            <a:xfrm>
              <a:off x="2666281" y="507137"/>
              <a:ext cx="660400" cy="209550"/>
            </a:xfrm>
            <a:custGeom>
              <a:avLst/>
              <a:gdLst>
                <a:gd name="connsiteX0" fmla="*/ 44450 w 660400"/>
                <a:gd name="connsiteY0" fmla="*/ 19050 h 209550"/>
                <a:gd name="connsiteX1" fmla="*/ 0 w 660400"/>
                <a:gd name="connsiteY1" fmla="*/ 209550 h 209550"/>
                <a:gd name="connsiteX2" fmla="*/ 660400 w 660400"/>
                <a:gd name="connsiteY2" fmla="*/ 203200 h 209550"/>
                <a:gd name="connsiteX3" fmla="*/ 622300 w 660400"/>
                <a:gd name="connsiteY3" fmla="*/ 44450 h 209550"/>
                <a:gd name="connsiteX4" fmla="*/ 520700 w 660400"/>
                <a:gd name="connsiteY4" fmla="*/ 12700 h 209550"/>
                <a:gd name="connsiteX5" fmla="*/ 139700 w 660400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400" h="209550">
                  <a:moveTo>
                    <a:pt x="44450" y="19050"/>
                  </a:moveTo>
                  <a:lnTo>
                    <a:pt x="0" y="209550"/>
                  </a:lnTo>
                  <a:lnTo>
                    <a:pt x="660400" y="203200"/>
                  </a:lnTo>
                  <a:lnTo>
                    <a:pt x="622300" y="44450"/>
                  </a:lnTo>
                  <a:lnTo>
                    <a:pt x="520700" y="12700"/>
                  </a:lnTo>
                  <a:lnTo>
                    <a:pt x="13970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A57138B-16BC-92CB-A5E6-1D017452DB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0" r="34848" b="8030"/>
            <a:stretch/>
          </p:blipFill>
          <p:spPr bwMode="auto">
            <a:xfrm>
              <a:off x="1980917" y="0"/>
              <a:ext cx="2067790" cy="6307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3" name="TextBox 2082">
            <a:extLst>
              <a:ext uri="{FF2B5EF4-FFF2-40B4-BE49-F238E27FC236}">
                <a16:creationId xmlns:a16="http://schemas.microsoft.com/office/drawing/2014/main" id="{E6D9CFD1-7B77-1BDF-3044-09B08F6BC6F0}"/>
              </a:ext>
            </a:extLst>
          </p:cNvPr>
          <p:cNvSpPr txBox="1"/>
          <p:nvPr/>
        </p:nvSpPr>
        <p:spPr>
          <a:xfrm>
            <a:off x="5268685" y="969515"/>
            <a:ext cx="25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LD50 For Adults</a:t>
            </a: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E44CE8A3-E1CF-4A9C-5264-78B9171D3ED0}"/>
              </a:ext>
            </a:extLst>
          </p:cNvPr>
          <p:cNvSpPr txBox="1"/>
          <p:nvPr/>
        </p:nvSpPr>
        <p:spPr>
          <a:xfrm>
            <a:off x="3913530" y="3856722"/>
            <a:ext cx="198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Legal Driving Limit</a:t>
            </a:r>
          </a:p>
        </p:txBody>
      </p:sp>
      <p:grpSp>
        <p:nvGrpSpPr>
          <p:cNvPr id="2140" name="Group 2139">
            <a:extLst>
              <a:ext uri="{FF2B5EF4-FFF2-40B4-BE49-F238E27FC236}">
                <a16:creationId xmlns:a16="http://schemas.microsoft.com/office/drawing/2014/main" id="{A05C2028-BF0D-0A40-EF6A-73F9658E3279}"/>
              </a:ext>
            </a:extLst>
          </p:cNvPr>
          <p:cNvGrpSpPr/>
          <p:nvPr/>
        </p:nvGrpSpPr>
        <p:grpSpPr>
          <a:xfrm>
            <a:off x="600352" y="5766020"/>
            <a:ext cx="1517815" cy="418024"/>
            <a:chOff x="600352" y="5766020"/>
            <a:chExt cx="1517815" cy="418024"/>
          </a:xfrm>
        </p:grpSpPr>
        <p:sp>
          <p:nvSpPr>
            <p:cNvPr id="2137" name="Rectangle 2136">
              <a:extLst>
                <a:ext uri="{FF2B5EF4-FFF2-40B4-BE49-F238E27FC236}">
                  <a16:creationId xmlns:a16="http://schemas.microsoft.com/office/drawing/2014/main" id="{1E36BEE9-7019-AF25-D942-997AE2E3DEF4}"/>
                </a:ext>
              </a:extLst>
            </p:cNvPr>
            <p:cNvSpPr/>
            <p:nvPr/>
          </p:nvSpPr>
          <p:spPr>
            <a:xfrm>
              <a:off x="600352" y="5806201"/>
              <a:ext cx="1517815" cy="377843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9" name="TextBox 2138">
              <a:extLst>
                <a:ext uri="{FF2B5EF4-FFF2-40B4-BE49-F238E27FC236}">
                  <a16:creationId xmlns:a16="http://schemas.microsoft.com/office/drawing/2014/main" id="{81AEA0A5-37E3-D4C0-92A7-1D33712E698F}"/>
                </a:ext>
              </a:extLst>
            </p:cNvPr>
            <p:cNvSpPr txBox="1"/>
            <p:nvPr/>
          </p:nvSpPr>
          <p:spPr>
            <a:xfrm>
              <a:off x="1009083" y="5766020"/>
              <a:ext cx="838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0.02% 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CD102D-3C8C-FA88-1A7B-39C480B4F68C}"/>
              </a:ext>
            </a:extLst>
          </p:cNvPr>
          <p:cNvGrpSpPr/>
          <p:nvPr/>
        </p:nvGrpSpPr>
        <p:grpSpPr>
          <a:xfrm>
            <a:off x="295910" y="166760"/>
            <a:ext cx="2143663" cy="6691240"/>
            <a:chOff x="1892300" y="0"/>
            <a:chExt cx="2208362" cy="689319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B294AE1-FB38-5B1C-2B4C-AECFEE95A483}"/>
                </a:ext>
              </a:extLst>
            </p:cNvPr>
            <p:cNvSpPr/>
            <p:nvPr/>
          </p:nvSpPr>
          <p:spPr>
            <a:xfrm>
              <a:off x="2666281" y="507137"/>
              <a:ext cx="660400" cy="209550"/>
            </a:xfrm>
            <a:custGeom>
              <a:avLst/>
              <a:gdLst>
                <a:gd name="connsiteX0" fmla="*/ 44450 w 660400"/>
                <a:gd name="connsiteY0" fmla="*/ 19050 h 209550"/>
                <a:gd name="connsiteX1" fmla="*/ 0 w 660400"/>
                <a:gd name="connsiteY1" fmla="*/ 209550 h 209550"/>
                <a:gd name="connsiteX2" fmla="*/ 660400 w 660400"/>
                <a:gd name="connsiteY2" fmla="*/ 203200 h 209550"/>
                <a:gd name="connsiteX3" fmla="*/ 622300 w 660400"/>
                <a:gd name="connsiteY3" fmla="*/ 44450 h 209550"/>
                <a:gd name="connsiteX4" fmla="*/ 520700 w 660400"/>
                <a:gd name="connsiteY4" fmla="*/ 12700 h 209550"/>
                <a:gd name="connsiteX5" fmla="*/ 139700 w 660400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400" h="209550">
                  <a:moveTo>
                    <a:pt x="44450" y="19050"/>
                  </a:moveTo>
                  <a:lnTo>
                    <a:pt x="0" y="209550"/>
                  </a:lnTo>
                  <a:lnTo>
                    <a:pt x="660400" y="203200"/>
                  </a:lnTo>
                  <a:lnTo>
                    <a:pt x="622300" y="44450"/>
                  </a:lnTo>
                  <a:lnTo>
                    <a:pt x="520700" y="12700"/>
                  </a:lnTo>
                  <a:lnTo>
                    <a:pt x="13970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E2746F-770D-248C-275A-75EA638DF6E5}"/>
                </a:ext>
              </a:extLst>
            </p:cNvPr>
            <p:cNvGrpSpPr/>
            <p:nvPr/>
          </p:nvGrpSpPr>
          <p:grpSpPr>
            <a:xfrm>
              <a:off x="1892300" y="0"/>
              <a:ext cx="2208362" cy="6893192"/>
              <a:chOff x="1449238" y="275359"/>
              <a:chExt cx="2208362" cy="6893192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2E47330-95FD-7F89-DAC7-477F175B93DE}"/>
                  </a:ext>
                </a:extLst>
              </p:cNvPr>
              <p:cNvSpPr/>
              <p:nvPr/>
            </p:nvSpPr>
            <p:spPr>
              <a:xfrm>
                <a:off x="1449238" y="336431"/>
                <a:ext cx="2208362" cy="6832120"/>
              </a:xfrm>
              <a:custGeom>
                <a:avLst/>
                <a:gdLst>
                  <a:gd name="connsiteX0" fmla="*/ 1000664 w 2165230"/>
                  <a:gd name="connsiteY0" fmla="*/ 439947 h 6288657"/>
                  <a:gd name="connsiteX1" fmla="*/ 905773 w 2165230"/>
                  <a:gd name="connsiteY1" fmla="*/ 457200 h 6288657"/>
                  <a:gd name="connsiteX2" fmla="*/ 785004 w 2165230"/>
                  <a:gd name="connsiteY2" fmla="*/ 483079 h 6288657"/>
                  <a:gd name="connsiteX3" fmla="*/ 741872 w 2165230"/>
                  <a:gd name="connsiteY3" fmla="*/ 595223 h 6288657"/>
                  <a:gd name="connsiteX4" fmla="*/ 733245 w 2165230"/>
                  <a:gd name="connsiteY4" fmla="*/ 646981 h 6288657"/>
                  <a:gd name="connsiteX5" fmla="*/ 785004 w 2165230"/>
                  <a:gd name="connsiteY5" fmla="*/ 681487 h 6288657"/>
                  <a:gd name="connsiteX6" fmla="*/ 724619 w 2165230"/>
                  <a:gd name="connsiteY6" fmla="*/ 819510 h 6288657"/>
                  <a:gd name="connsiteX7" fmla="*/ 767751 w 2165230"/>
                  <a:gd name="connsiteY7" fmla="*/ 940279 h 6288657"/>
                  <a:gd name="connsiteX8" fmla="*/ 621102 w 2165230"/>
                  <a:gd name="connsiteY8" fmla="*/ 2493034 h 6288657"/>
                  <a:gd name="connsiteX9" fmla="*/ 560717 w 2165230"/>
                  <a:gd name="connsiteY9" fmla="*/ 2665562 h 6288657"/>
                  <a:gd name="connsiteX10" fmla="*/ 405441 w 2165230"/>
                  <a:gd name="connsiteY10" fmla="*/ 2881223 h 6288657"/>
                  <a:gd name="connsiteX11" fmla="*/ 345056 w 2165230"/>
                  <a:gd name="connsiteY11" fmla="*/ 3088257 h 6288657"/>
                  <a:gd name="connsiteX12" fmla="*/ 336430 w 2165230"/>
                  <a:gd name="connsiteY12" fmla="*/ 5883215 h 6288657"/>
                  <a:gd name="connsiteX13" fmla="*/ 396815 w 2165230"/>
                  <a:gd name="connsiteY13" fmla="*/ 6003985 h 6288657"/>
                  <a:gd name="connsiteX14" fmla="*/ 474453 w 2165230"/>
                  <a:gd name="connsiteY14" fmla="*/ 6072996 h 6288657"/>
                  <a:gd name="connsiteX15" fmla="*/ 1647645 w 2165230"/>
                  <a:gd name="connsiteY15" fmla="*/ 6081623 h 6288657"/>
                  <a:gd name="connsiteX16" fmla="*/ 1759788 w 2165230"/>
                  <a:gd name="connsiteY16" fmla="*/ 5986732 h 6288657"/>
                  <a:gd name="connsiteX17" fmla="*/ 1811547 w 2165230"/>
                  <a:gd name="connsiteY17" fmla="*/ 5874589 h 6288657"/>
                  <a:gd name="connsiteX18" fmla="*/ 1820173 w 2165230"/>
                  <a:gd name="connsiteY18" fmla="*/ 3329796 h 6288657"/>
                  <a:gd name="connsiteX19" fmla="*/ 1777041 w 2165230"/>
                  <a:gd name="connsiteY19" fmla="*/ 2984740 h 6288657"/>
                  <a:gd name="connsiteX20" fmla="*/ 1699404 w 2165230"/>
                  <a:gd name="connsiteY20" fmla="*/ 2820838 h 6288657"/>
                  <a:gd name="connsiteX21" fmla="*/ 1587260 w 2165230"/>
                  <a:gd name="connsiteY21" fmla="*/ 2665562 h 6288657"/>
                  <a:gd name="connsiteX22" fmla="*/ 1518249 w 2165230"/>
                  <a:gd name="connsiteY22" fmla="*/ 2432649 h 6288657"/>
                  <a:gd name="connsiteX23" fmla="*/ 1388853 w 2165230"/>
                  <a:gd name="connsiteY23" fmla="*/ 931653 h 6288657"/>
                  <a:gd name="connsiteX24" fmla="*/ 1423358 w 2165230"/>
                  <a:gd name="connsiteY24" fmla="*/ 819510 h 6288657"/>
                  <a:gd name="connsiteX25" fmla="*/ 1371600 w 2165230"/>
                  <a:gd name="connsiteY25" fmla="*/ 664234 h 6288657"/>
                  <a:gd name="connsiteX26" fmla="*/ 1414732 w 2165230"/>
                  <a:gd name="connsiteY26" fmla="*/ 646981 h 6288657"/>
                  <a:gd name="connsiteX27" fmla="*/ 1354347 w 2165230"/>
                  <a:gd name="connsiteY27" fmla="*/ 491706 h 6288657"/>
                  <a:gd name="connsiteX28" fmla="*/ 1190445 w 2165230"/>
                  <a:gd name="connsiteY28" fmla="*/ 474453 h 6288657"/>
                  <a:gd name="connsiteX29" fmla="*/ 508958 w 2165230"/>
                  <a:gd name="connsiteY29" fmla="*/ 0 h 6288657"/>
                  <a:gd name="connsiteX30" fmla="*/ 2165230 w 2165230"/>
                  <a:gd name="connsiteY30" fmla="*/ 25879 h 6288657"/>
                  <a:gd name="connsiteX31" fmla="*/ 2130724 w 2165230"/>
                  <a:gd name="connsiteY31" fmla="*/ 6280030 h 6288657"/>
                  <a:gd name="connsiteX32" fmla="*/ 0 w 2165230"/>
                  <a:gd name="connsiteY32" fmla="*/ 6288657 h 6288657"/>
                  <a:gd name="connsiteX33" fmla="*/ 51758 w 2165230"/>
                  <a:gd name="connsiteY33" fmla="*/ 34506 h 6288657"/>
                  <a:gd name="connsiteX34" fmla="*/ 1302588 w 2165230"/>
                  <a:gd name="connsiteY34" fmla="*/ 43132 h 6288657"/>
                  <a:gd name="connsiteX35" fmla="*/ 966158 w 2165230"/>
                  <a:gd name="connsiteY35" fmla="*/ 388189 h 6288657"/>
                  <a:gd name="connsiteX0" fmla="*/ 1000664 w 2165230"/>
                  <a:gd name="connsiteY0" fmla="*/ 439947 h 6832120"/>
                  <a:gd name="connsiteX1" fmla="*/ 905773 w 2165230"/>
                  <a:gd name="connsiteY1" fmla="*/ 457200 h 6832120"/>
                  <a:gd name="connsiteX2" fmla="*/ 785004 w 2165230"/>
                  <a:gd name="connsiteY2" fmla="*/ 483079 h 6832120"/>
                  <a:gd name="connsiteX3" fmla="*/ 741872 w 2165230"/>
                  <a:gd name="connsiteY3" fmla="*/ 595223 h 6832120"/>
                  <a:gd name="connsiteX4" fmla="*/ 733245 w 2165230"/>
                  <a:gd name="connsiteY4" fmla="*/ 646981 h 6832120"/>
                  <a:gd name="connsiteX5" fmla="*/ 785004 w 2165230"/>
                  <a:gd name="connsiteY5" fmla="*/ 681487 h 6832120"/>
                  <a:gd name="connsiteX6" fmla="*/ 724619 w 2165230"/>
                  <a:gd name="connsiteY6" fmla="*/ 819510 h 6832120"/>
                  <a:gd name="connsiteX7" fmla="*/ 767751 w 2165230"/>
                  <a:gd name="connsiteY7" fmla="*/ 940279 h 6832120"/>
                  <a:gd name="connsiteX8" fmla="*/ 621102 w 2165230"/>
                  <a:gd name="connsiteY8" fmla="*/ 2493034 h 6832120"/>
                  <a:gd name="connsiteX9" fmla="*/ 560717 w 2165230"/>
                  <a:gd name="connsiteY9" fmla="*/ 2665562 h 6832120"/>
                  <a:gd name="connsiteX10" fmla="*/ 405441 w 2165230"/>
                  <a:gd name="connsiteY10" fmla="*/ 2881223 h 6832120"/>
                  <a:gd name="connsiteX11" fmla="*/ 345056 w 2165230"/>
                  <a:gd name="connsiteY11" fmla="*/ 3088257 h 6832120"/>
                  <a:gd name="connsiteX12" fmla="*/ 336430 w 2165230"/>
                  <a:gd name="connsiteY12" fmla="*/ 5883215 h 6832120"/>
                  <a:gd name="connsiteX13" fmla="*/ 396815 w 2165230"/>
                  <a:gd name="connsiteY13" fmla="*/ 6003985 h 6832120"/>
                  <a:gd name="connsiteX14" fmla="*/ 474453 w 2165230"/>
                  <a:gd name="connsiteY14" fmla="*/ 6072996 h 6832120"/>
                  <a:gd name="connsiteX15" fmla="*/ 1647645 w 2165230"/>
                  <a:gd name="connsiteY15" fmla="*/ 6081623 h 6832120"/>
                  <a:gd name="connsiteX16" fmla="*/ 1759788 w 2165230"/>
                  <a:gd name="connsiteY16" fmla="*/ 5986732 h 6832120"/>
                  <a:gd name="connsiteX17" fmla="*/ 1811547 w 2165230"/>
                  <a:gd name="connsiteY17" fmla="*/ 5874589 h 6832120"/>
                  <a:gd name="connsiteX18" fmla="*/ 1820173 w 2165230"/>
                  <a:gd name="connsiteY18" fmla="*/ 3329796 h 6832120"/>
                  <a:gd name="connsiteX19" fmla="*/ 1777041 w 2165230"/>
                  <a:gd name="connsiteY19" fmla="*/ 2984740 h 6832120"/>
                  <a:gd name="connsiteX20" fmla="*/ 1699404 w 2165230"/>
                  <a:gd name="connsiteY20" fmla="*/ 2820838 h 6832120"/>
                  <a:gd name="connsiteX21" fmla="*/ 1587260 w 2165230"/>
                  <a:gd name="connsiteY21" fmla="*/ 2665562 h 6832120"/>
                  <a:gd name="connsiteX22" fmla="*/ 1518249 w 2165230"/>
                  <a:gd name="connsiteY22" fmla="*/ 2432649 h 6832120"/>
                  <a:gd name="connsiteX23" fmla="*/ 1388853 w 2165230"/>
                  <a:gd name="connsiteY23" fmla="*/ 931653 h 6832120"/>
                  <a:gd name="connsiteX24" fmla="*/ 1423358 w 2165230"/>
                  <a:gd name="connsiteY24" fmla="*/ 819510 h 6832120"/>
                  <a:gd name="connsiteX25" fmla="*/ 1371600 w 2165230"/>
                  <a:gd name="connsiteY25" fmla="*/ 664234 h 6832120"/>
                  <a:gd name="connsiteX26" fmla="*/ 1414732 w 2165230"/>
                  <a:gd name="connsiteY26" fmla="*/ 646981 h 6832120"/>
                  <a:gd name="connsiteX27" fmla="*/ 1354347 w 2165230"/>
                  <a:gd name="connsiteY27" fmla="*/ 491706 h 6832120"/>
                  <a:gd name="connsiteX28" fmla="*/ 1190445 w 2165230"/>
                  <a:gd name="connsiteY28" fmla="*/ 474453 h 6832120"/>
                  <a:gd name="connsiteX29" fmla="*/ 508958 w 2165230"/>
                  <a:gd name="connsiteY29" fmla="*/ 0 h 6832120"/>
                  <a:gd name="connsiteX30" fmla="*/ 2165230 w 2165230"/>
                  <a:gd name="connsiteY30" fmla="*/ 25879 h 6832120"/>
                  <a:gd name="connsiteX31" fmla="*/ 2130724 w 2165230"/>
                  <a:gd name="connsiteY31" fmla="*/ 6832120 h 6832120"/>
                  <a:gd name="connsiteX32" fmla="*/ 0 w 2165230"/>
                  <a:gd name="connsiteY32" fmla="*/ 6288657 h 6832120"/>
                  <a:gd name="connsiteX33" fmla="*/ 51758 w 2165230"/>
                  <a:gd name="connsiteY33" fmla="*/ 34506 h 6832120"/>
                  <a:gd name="connsiteX34" fmla="*/ 1302588 w 2165230"/>
                  <a:gd name="connsiteY34" fmla="*/ 43132 h 6832120"/>
                  <a:gd name="connsiteX35" fmla="*/ 966158 w 2165230"/>
                  <a:gd name="connsiteY35" fmla="*/ 388189 h 6832120"/>
                  <a:gd name="connsiteX0" fmla="*/ 1043796 w 2208362"/>
                  <a:gd name="connsiteY0" fmla="*/ 439947 h 6832120"/>
                  <a:gd name="connsiteX1" fmla="*/ 948905 w 2208362"/>
                  <a:gd name="connsiteY1" fmla="*/ 457200 h 6832120"/>
                  <a:gd name="connsiteX2" fmla="*/ 828136 w 2208362"/>
                  <a:gd name="connsiteY2" fmla="*/ 483079 h 6832120"/>
                  <a:gd name="connsiteX3" fmla="*/ 785004 w 2208362"/>
                  <a:gd name="connsiteY3" fmla="*/ 595223 h 6832120"/>
                  <a:gd name="connsiteX4" fmla="*/ 776377 w 2208362"/>
                  <a:gd name="connsiteY4" fmla="*/ 646981 h 6832120"/>
                  <a:gd name="connsiteX5" fmla="*/ 828136 w 2208362"/>
                  <a:gd name="connsiteY5" fmla="*/ 681487 h 6832120"/>
                  <a:gd name="connsiteX6" fmla="*/ 767751 w 2208362"/>
                  <a:gd name="connsiteY6" fmla="*/ 819510 h 6832120"/>
                  <a:gd name="connsiteX7" fmla="*/ 810883 w 2208362"/>
                  <a:gd name="connsiteY7" fmla="*/ 940279 h 6832120"/>
                  <a:gd name="connsiteX8" fmla="*/ 664234 w 2208362"/>
                  <a:gd name="connsiteY8" fmla="*/ 2493034 h 6832120"/>
                  <a:gd name="connsiteX9" fmla="*/ 603849 w 2208362"/>
                  <a:gd name="connsiteY9" fmla="*/ 2665562 h 6832120"/>
                  <a:gd name="connsiteX10" fmla="*/ 448573 w 2208362"/>
                  <a:gd name="connsiteY10" fmla="*/ 2881223 h 6832120"/>
                  <a:gd name="connsiteX11" fmla="*/ 388188 w 2208362"/>
                  <a:gd name="connsiteY11" fmla="*/ 3088257 h 6832120"/>
                  <a:gd name="connsiteX12" fmla="*/ 379562 w 2208362"/>
                  <a:gd name="connsiteY12" fmla="*/ 5883215 h 6832120"/>
                  <a:gd name="connsiteX13" fmla="*/ 439947 w 2208362"/>
                  <a:gd name="connsiteY13" fmla="*/ 6003985 h 6832120"/>
                  <a:gd name="connsiteX14" fmla="*/ 517585 w 2208362"/>
                  <a:gd name="connsiteY14" fmla="*/ 6072996 h 6832120"/>
                  <a:gd name="connsiteX15" fmla="*/ 1690777 w 2208362"/>
                  <a:gd name="connsiteY15" fmla="*/ 6081623 h 6832120"/>
                  <a:gd name="connsiteX16" fmla="*/ 1802920 w 2208362"/>
                  <a:gd name="connsiteY16" fmla="*/ 5986732 h 6832120"/>
                  <a:gd name="connsiteX17" fmla="*/ 1854679 w 2208362"/>
                  <a:gd name="connsiteY17" fmla="*/ 5874589 h 6832120"/>
                  <a:gd name="connsiteX18" fmla="*/ 1863305 w 2208362"/>
                  <a:gd name="connsiteY18" fmla="*/ 3329796 h 6832120"/>
                  <a:gd name="connsiteX19" fmla="*/ 1820173 w 2208362"/>
                  <a:gd name="connsiteY19" fmla="*/ 2984740 h 6832120"/>
                  <a:gd name="connsiteX20" fmla="*/ 1742536 w 2208362"/>
                  <a:gd name="connsiteY20" fmla="*/ 2820838 h 6832120"/>
                  <a:gd name="connsiteX21" fmla="*/ 1630392 w 2208362"/>
                  <a:gd name="connsiteY21" fmla="*/ 2665562 h 6832120"/>
                  <a:gd name="connsiteX22" fmla="*/ 1561381 w 2208362"/>
                  <a:gd name="connsiteY22" fmla="*/ 2432649 h 6832120"/>
                  <a:gd name="connsiteX23" fmla="*/ 1431985 w 2208362"/>
                  <a:gd name="connsiteY23" fmla="*/ 931653 h 6832120"/>
                  <a:gd name="connsiteX24" fmla="*/ 1466490 w 2208362"/>
                  <a:gd name="connsiteY24" fmla="*/ 819510 h 6832120"/>
                  <a:gd name="connsiteX25" fmla="*/ 1414732 w 2208362"/>
                  <a:gd name="connsiteY25" fmla="*/ 664234 h 6832120"/>
                  <a:gd name="connsiteX26" fmla="*/ 1457864 w 2208362"/>
                  <a:gd name="connsiteY26" fmla="*/ 646981 h 6832120"/>
                  <a:gd name="connsiteX27" fmla="*/ 1397479 w 2208362"/>
                  <a:gd name="connsiteY27" fmla="*/ 491706 h 6832120"/>
                  <a:gd name="connsiteX28" fmla="*/ 1233577 w 2208362"/>
                  <a:gd name="connsiteY28" fmla="*/ 474453 h 6832120"/>
                  <a:gd name="connsiteX29" fmla="*/ 552090 w 2208362"/>
                  <a:gd name="connsiteY29" fmla="*/ 0 h 6832120"/>
                  <a:gd name="connsiteX30" fmla="*/ 2208362 w 2208362"/>
                  <a:gd name="connsiteY30" fmla="*/ 25879 h 6832120"/>
                  <a:gd name="connsiteX31" fmla="*/ 2173856 w 2208362"/>
                  <a:gd name="connsiteY31" fmla="*/ 6832120 h 6832120"/>
                  <a:gd name="connsiteX32" fmla="*/ 0 w 2208362"/>
                  <a:gd name="connsiteY32" fmla="*/ 6814868 h 6832120"/>
                  <a:gd name="connsiteX33" fmla="*/ 94890 w 2208362"/>
                  <a:gd name="connsiteY33" fmla="*/ 34506 h 6832120"/>
                  <a:gd name="connsiteX34" fmla="*/ 1345720 w 2208362"/>
                  <a:gd name="connsiteY34" fmla="*/ 43132 h 6832120"/>
                  <a:gd name="connsiteX35" fmla="*/ 1009290 w 2208362"/>
                  <a:gd name="connsiteY35" fmla="*/ 388189 h 683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208362" h="6832120">
                    <a:moveTo>
                      <a:pt x="1043796" y="439947"/>
                    </a:moveTo>
                    <a:lnTo>
                      <a:pt x="948905" y="457200"/>
                    </a:lnTo>
                    <a:lnTo>
                      <a:pt x="828136" y="483079"/>
                    </a:lnTo>
                    <a:lnTo>
                      <a:pt x="785004" y="595223"/>
                    </a:lnTo>
                    <a:lnTo>
                      <a:pt x="776377" y="646981"/>
                    </a:lnTo>
                    <a:lnTo>
                      <a:pt x="828136" y="681487"/>
                    </a:lnTo>
                    <a:lnTo>
                      <a:pt x="767751" y="819510"/>
                    </a:lnTo>
                    <a:lnTo>
                      <a:pt x="810883" y="940279"/>
                    </a:lnTo>
                    <a:lnTo>
                      <a:pt x="664234" y="2493034"/>
                    </a:lnTo>
                    <a:lnTo>
                      <a:pt x="603849" y="2665562"/>
                    </a:lnTo>
                    <a:lnTo>
                      <a:pt x="448573" y="2881223"/>
                    </a:lnTo>
                    <a:lnTo>
                      <a:pt x="388188" y="3088257"/>
                    </a:lnTo>
                    <a:cubicBezTo>
                      <a:pt x="385313" y="4019910"/>
                      <a:pt x="382437" y="4951562"/>
                      <a:pt x="379562" y="5883215"/>
                    </a:cubicBezTo>
                    <a:lnTo>
                      <a:pt x="439947" y="6003985"/>
                    </a:lnTo>
                    <a:lnTo>
                      <a:pt x="517585" y="6072996"/>
                    </a:lnTo>
                    <a:lnTo>
                      <a:pt x="1690777" y="6081623"/>
                    </a:lnTo>
                    <a:lnTo>
                      <a:pt x="1802920" y="5986732"/>
                    </a:lnTo>
                    <a:lnTo>
                      <a:pt x="1854679" y="5874589"/>
                    </a:lnTo>
                    <a:cubicBezTo>
                      <a:pt x="1857554" y="5026325"/>
                      <a:pt x="1860430" y="4178060"/>
                      <a:pt x="1863305" y="3329796"/>
                    </a:cubicBezTo>
                    <a:lnTo>
                      <a:pt x="1820173" y="2984740"/>
                    </a:lnTo>
                    <a:lnTo>
                      <a:pt x="1742536" y="2820838"/>
                    </a:lnTo>
                    <a:lnTo>
                      <a:pt x="1630392" y="2665562"/>
                    </a:lnTo>
                    <a:lnTo>
                      <a:pt x="1561381" y="2432649"/>
                    </a:lnTo>
                    <a:lnTo>
                      <a:pt x="1431985" y="931653"/>
                    </a:lnTo>
                    <a:lnTo>
                      <a:pt x="1466490" y="819510"/>
                    </a:lnTo>
                    <a:lnTo>
                      <a:pt x="1414732" y="664234"/>
                    </a:lnTo>
                    <a:lnTo>
                      <a:pt x="1457864" y="646981"/>
                    </a:lnTo>
                    <a:lnTo>
                      <a:pt x="1397479" y="491706"/>
                    </a:lnTo>
                    <a:lnTo>
                      <a:pt x="1233577" y="474453"/>
                    </a:lnTo>
                    <a:lnTo>
                      <a:pt x="552090" y="0"/>
                    </a:lnTo>
                    <a:lnTo>
                      <a:pt x="2208362" y="25879"/>
                    </a:lnTo>
                    <a:lnTo>
                      <a:pt x="2173856" y="6832120"/>
                    </a:lnTo>
                    <a:lnTo>
                      <a:pt x="0" y="6814868"/>
                    </a:lnTo>
                    <a:lnTo>
                      <a:pt x="94890" y="34506"/>
                    </a:lnTo>
                    <a:lnTo>
                      <a:pt x="1345720" y="43132"/>
                    </a:lnTo>
                    <a:lnTo>
                      <a:pt x="1009290" y="388189"/>
                    </a:lnTo>
                  </a:path>
                </a:pathLst>
              </a:custGeom>
              <a:solidFill>
                <a:srgbClr val="E9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42E713E1-3C7E-320E-08D3-E755BAB2C8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00" r="34848" b="8030"/>
              <a:stretch/>
            </p:blipFill>
            <p:spPr bwMode="auto">
              <a:xfrm>
                <a:off x="1537855" y="275359"/>
                <a:ext cx="2067790" cy="6307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F117E38-A09B-5A0A-85D4-5AE2AC410B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4954" y="1338846"/>
            <a:ext cx="5966123" cy="718549"/>
          </a:xfrm>
          <a:prstGeom prst="bentConnector3">
            <a:avLst>
              <a:gd name="adj1" fmla="val 41056"/>
            </a:avLst>
          </a:prstGeom>
          <a:ln w="76200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Connector: Elbow 2093">
            <a:extLst>
              <a:ext uri="{FF2B5EF4-FFF2-40B4-BE49-F238E27FC236}">
                <a16:creationId xmlns:a16="http://schemas.microsoft.com/office/drawing/2014/main" id="{B8E8CE3F-6603-C5F3-E832-F12C483824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0766" y="4241165"/>
            <a:ext cx="3923819" cy="678101"/>
          </a:xfrm>
          <a:prstGeom prst="bentConnector3">
            <a:avLst>
              <a:gd name="adj1" fmla="val 61209"/>
            </a:avLst>
          </a:prstGeom>
          <a:ln w="76200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7" name="TextBox 2106">
            <a:extLst>
              <a:ext uri="{FF2B5EF4-FFF2-40B4-BE49-F238E27FC236}">
                <a16:creationId xmlns:a16="http://schemas.microsoft.com/office/drawing/2014/main" id="{0672195F-3637-3351-3AAB-DBC90944D373}"/>
              </a:ext>
            </a:extLst>
          </p:cNvPr>
          <p:cNvSpPr txBox="1"/>
          <p:nvPr/>
        </p:nvSpPr>
        <p:spPr>
          <a:xfrm>
            <a:off x="5422500" y="1472620"/>
            <a:ext cx="1989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+mj-lt"/>
              </a:rPr>
              <a:t>10 to 22</a:t>
            </a:r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DEB90BE1-04A2-1344-C028-5D3B61A9EF01}"/>
              </a:ext>
            </a:extLst>
          </p:cNvPr>
          <p:cNvGrpSpPr/>
          <p:nvPr/>
        </p:nvGrpSpPr>
        <p:grpSpPr>
          <a:xfrm>
            <a:off x="5418419" y="4282816"/>
            <a:ext cx="218906" cy="667720"/>
            <a:chOff x="1980917" y="0"/>
            <a:chExt cx="2067790" cy="6307281"/>
          </a:xfrm>
        </p:grpSpPr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680CFEDC-4967-EC60-9E9B-052C9BAD3C47}"/>
                </a:ext>
              </a:extLst>
            </p:cNvPr>
            <p:cNvSpPr/>
            <p:nvPr/>
          </p:nvSpPr>
          <p:spPr>
            <a:xfrm>
              <a:off x="2666281" y="507137"/>
              <a:ext cx="660400" cy="209550"/>
            </a:xfrm>
            <a:custGeom>
              <a:avLst/>
              <a:gdLst>
                <a:gd name="connsiteX0" fmla="*/ 44450 w 660400"/>
                <a:gd name="connsiteY0" fmla="*/ 19050 h 209550"/>
                <a:gd name="connsiteX1" fmla="*/ 0 w 660400"/>
                <a:gd name="connsiteY1" fmla="*/ 209550 h 209550"/>
                <a:gd name="connsiteX2" fmla="*/ 660400 w 660400"/>
                <a:gd name="connsiteY2" fmla="*/ 203200 h 209550"/>
                <a:gd name="connsiteX3" fmla="*/ 622300 w 660400"/>
                <a:gd name="connsiteY3" fmla="*/ 44450 h 209550"/>
                <a:gd name="connsiteX4" fmla="*/ 520700 w 660400"/>
                <a:gd name="connsiteY4" fmla="*/ 12700 h 209550"/>
                <a:gd name="connsiteX5" fmla="*/ 139700 w 660400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400" h="209550">
                  <a:moveTo>
                    <a:pt x="44450" y="19050"/>
                  </a:moveTo>
                  <a:lnTo>
                    <a:pt x="0" y="209550"/>
                  </a:lnTo>
                  <a:lnTo>
                    <a:pt x="660400" y="203200"/>
                  </a:lnTo>
                  <a:lnTo>
                    <a:pt x="622300" y="44450"/>
                  </a:lnTo>
                  <a:lnTo>
                    <a:pt x="520700" y="12700"/>
                  </a:lnTo>
                  <a:lnTo>
                    <a:pt x="13970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3" name="Picture 2">
              <a:extLst>
                <a:ext uri="{FF2B5EF4-FFF2-40B4-BE49-F238E27FC236}">
                  <a16:creationId xmlns:a16="http://schemas.microsoft.com/office/drawing/2014/main" id="{4F809420-6495-063C-4133-F283F06E05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0" r="34848" b="8030"/>
            <a:stretch/>
          </p:blipFill>
          <p:spPr bwMode="auto">
            <a:xfrm>
              <a:off x="1980917" y="0"/>
              <a:ext cx="2067790" cy="6307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14" name="TextBox 2113">
            <a:extLst>
              <a:ext uri="{FF2B5EF4-FFF2-40B4-BE49-F238E27FC236}">
                <a16:creationId xmlns:a16="http://schemas.microsoft.com/office/drawing/2014/main" id="{65F751C8-DCFA-176B-3626-CF5B00335CCF}"/>
              </a:ext>
            </a:extLst>
          </p:cNvPr>
          <p:cNvSpPr txBox="1"/>
          <p:nvPr/>
        </p:nvSpPr>
        <p:spPr>
          <a:xfrm>
            <a:off x="3913530" y="4365761"/>
            <a:ext cx="1650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+mj-lt"/>
              </a:rPr>
              <a:t>2 to 5</a:t>
            </a:r>
          </a:p>
        </p:txBody>
      </p:sp>
      <p:grpSp>
        <p:nvGrpSpPr>
          <p:cNvPr id="2126" name="Group 2125">
            <a:extLst>
              <a:ext uri="{FF2B5EF4-FFF2-40B4-BE49-F238E27FC236}">
                <a16:creationId xmlns:a16="http://schemas.microsoft.com/office/drawing/2014/main" id="{1D299E2A-5085-108E-3D35-0A60ACF105F1}"/>
              </a:ext>
            </a:extLst>
          </p:cNvPr>
          <p:cNvGrpSpPr/>
          <p:nvPr/>
        </p:nvGrpSpPr>
        <p:grpSpPr>
          <a:xfrm>
            <a:off x="3360280" y="5905386"/>
            <a:ext cx="218906" cy="667720"/>
            <a:chOff x="1980917" y="0"/>
            <a:chExt cx="2067790" cy="6307281"/>
          </a:xfrm>
        </p:grpSpPr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7AB4C7D1-E274-5AFB-65EB-3A6FD43A81C3}"/>
                </a:ext>
              </a:extLst>
            </p:cNvPr>
            <p:cNvSpPr/>
            <p:nvPr/>
          </p:nvSpPr>
          <p:spPr>
            <a:xfrm>
              <a:off x="2666281" y="507137"/>
              <a:ext cx="660400" cy="209550"/>
            </a:xfrm>
            <a:custGeom>
              <a:avLst/>
              <a:gdLst>
                <a:gd name="connsiteX0" fmla="*/ 44450 w 660400"/>
                <a:gd name="connsiteY0" fmla="*/ 19050 h 209550"/>
                <a:gd name="connsiteX1" fmla="*/ 0 w 660400"/>
                <a:gd name="connsiteY1" fmla="*/ 209550 h 209550"/>
                <a:gd name="connsiteX2" fmla="*/ 660400 w 660400"/>
                <a:gd name="connsiteY2" fmla="*/ 203200 h 209550"/>
                <a:gd name="connsiteX3" fmla="*/ 622300 w 660400"/>
                <a:gd name="connsiteY3" fmla="*/ 44450 h 209550"/>
                <a:gd name="connsiteX4" fmla="*/ 520700 w 660400"/>
                <a:gd name="connsiteY4" fmla="*/ 12700 h 209550"/>
                <a:gd name="connsiteX5" fmla="*/ 139700 w 660400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400" h="209550">
                  <a:moveTo>
                    <a:pt x="44450" y="19050"/>
                  </a:moveTo>
                  <a:lnTo>
                    <a:pt x="0" y="209550"/>
                  </a:lnTo>
                  <a:lnTo>
                    <a:pt x="660400" y="203200"/>
                  </a:lnTo>
                  <a:lnTo>
                    <a:pt x="622300" y="44450"/>
                  </a:lnTo>
                  <a:lnTo>
                    <a:pt x="520700" y="12700"/>
                  </a:lnTo>
                  <a:lnTo>
                    <a:pt x="13970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28" name="Picture 2">
              <a:extLst>
                <a:ext uri="{FF2B5EF4-FFF2-40B4-BE49-F238E27FC236}">
                  <a16:creationId xmlns:a16="http://schemas.microsoft.com/office/drawing/2014/main" id="{825958D0-66A9-09FD-51A8-7E7210ABDF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0" r="34848" b="8030"/>
            <a:stretch/>
          </p:blipFill>
          <p:spPr bwMode="auto">
            <a:xfrm>
              <a:off x="1980917" y="0"/>
              <a:ext cx="2067790" cy="6307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34" name="Straight Arrow Connector 2133">
            <a:extLst>
              <a:ext uri="{FF2B5EF4-FFF2-40B4-BE49-F238E27FC236}">
                <a16:creationId xmlns:a16="http://schemas.microsoft.com/office/drawing/2014/main" id="{52387CC4-DDBE-5244-6B60-F3A8CA498195}"/>
              </a:ext>
            </a:extLst>
          </p:cNvPr>
          <p:cNvCxnSpPr/>
          <p:nvPr/>
        </p:nvCxnSpPr>
        <p:spPr>
          <a:xfrm flipH="1">
            <a:off x="2210765" y="5806202"/>
            <a:ext cx="225024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" name="TextBox 2135">
            <a:extLst>
              <a:ext uri="{FF2B5EF4-FFF2-40B4-BE49-F238E27FC236}">
                <a16:creationId xmlns:a16="http://schemas.microsoft.com/office/drawing/2014/main" id="{4000DF94-762D-FB21-AB1D-051468C4F11D}"/>
              </a:ext>
            </a:extLst>
          </p:cNvPr>
          <p:cNvSpPr txBox="1"/>
          <p:nvPr/>
        </p:nvSpPr>
        <p:spPr>
          <a:xfrm>
            <a:off x="2475161" y="5402124"/>
            <a:ext cx="198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Likely Termination</a:t>
            </a:r>
          </a:p>
        </p:txBody>
      </p:sp>
    </p:spTree>
    <p:extLst>
      <p:ext uri="{BB962C8B-B14F-4D97-AF65-F5344CB8AC3E}">
        <p14:creationId xmlns:p14="http://schemas.microsoft.com/office/powerpoint/2010/main" val="3663928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3" grpId="0"/>
      <p:bldP spid="2106" grpId="0"/>
      <p:bldP spid="2107" grpId="0"/>
      <p:bldP spid="2114" grpId="0"/>
      <p:bldP spid="21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5B5-6FEE-B31B-4983-6C812B1D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Policy 147C Section 7.2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EF08D2-8658-3FB0-7228-0E0BBCC7E4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6822" y="1690690"/>
            <a:ext cx="6390356" cy="401385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9AE259-EC27-C30D-8ACC-08608DA86BA3}"/>
              </a:ext>
            </a:extLst>
          </p:cNvPr>
          <p:cNvSpPr/>
          <p:nvPr/>
        </p:nvSpPr>
        <p:spPr>
          <a:xfrm>
            <a:off x="4339782" y="3469016"/>
            <a:ext cx="3165918" cy="202872"/>
          </a:xfrm>
          <a:prstGeom prst="rect">
            <a:avLst/>
          </a:prstGeom>
          <a:solidFill>
            <a:schemeClr val="accent4">
              <a:alpha val="48000"/>
            </a:schemeClr>
          </a:solidFill>
          <a:ln>
            <a:solidFill>
              <a:schemeClr val="accent4">
                <a:shade val="50000"/>
                <a:alpha val="26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75161-D053-BE95-6ADD-5EAEEF48159D}"/>
              </a:ext>
            </a:extLst>
          </p:cNvPr>
          <p:cNvSpPr/>
          <p:nvPr/>
        </p:nvSpPr>
        <p:spPr>
          <a:xfrm>
            <a:off x="2625284" y="3649499"/>
            <a:ext cx="1018030" cy="202872"/>
          </a:xfrm>
          <a:prstGeom prst="rect">
            <a:avLst/>
          </a:prstGeom>
          <a:solidFill>
            <a:schemeClr val="accent4">
              <a:alpha val="48000"/>
            </a:schemeClr>
          </a:solidFill>
          <a:ln>
            <a:solidFill>
              <a:schemeClr val="accent4">
                <a:shade val="50000"/>
                <a:alpha val="26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4F16D9-6E15-0169-DF0D-FC07D2708C06}"/>
              </a:ext>
            </a:extLst>
          </p:cNvPr>
          <p:cNvSpPr/>
          <p:nvPr/>
        </p:nvSpPr>
        <p:spPr>
          <a:xfrm>
            <a:off x="2625284" y="5065874"/>
            <a:ext cx="4880416" cy="202872"/>
          </a:xfrm>
          <a:prstGeom prst="rect">
            <a:avLst/>
          </a:prstGeom>
          <a:solidFill>
            <a:schemeClr val="accent4">
              <a:alpha val="48000"/>
            </a:schemeClr>
          </a:solidFill>
          <a:ln>
            <a:solidFill>
              <a:schemeClr val="accent4">
                <a:shade val="50000"/>
                <a:alpha val="26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50B84E-56B8-4737-0295-3238A18433E3}"/>
              </a:ext>
            </a:extLst>
          </p:cNvPr>
          <p:cNvSpPr/>
          <p:nvPr/>
        </p:nvSpPr>
        <p:spPr>
          <a:xfrm>
            <a:off x="2625284" y="5262076"/>
            <a:ext cx="910396" cy="202872"/>
          </a:xfrm>
          <a:prstGeom prst="rect">
            <a:avLst/>
          </a:prstGeom>
          <a:solidFill>
            <a:schemeClr val="accent4">
              <a:alpha val="48000"/>
            </a:schemeClr>
          </a:solidFill>
          <a:ln>
            <a:solidFill>
              <a:schemeClr val="accent4">
                <a:shade val="50000"/>
                <a:alpha val="26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00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79110C3-1C01-0DC2-65B0-8B702E7EB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116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4557-FE57-B6F6-208B-2944F057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72174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390391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217</Words>
  <Application>Microsoft Office PowerPoint</Application>
  <PresentationFormat>On-screen Show (4:3)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Office Theme</vt:lpstr>
      <vt:lpstr>Policy 147C</vt:lpstr>
      <vt:lpstr>PowerPoint Presentation</vt:lpstr>
      <vt:lpstr>PowerPoint Presentation</vt:lpstr>
      <vt:lpstr>Policy 147C Section 7.2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147C</dc:title>
  <dc:creator>Themelis Soulounias</dc:creator>
  <cp:lastModifiedBy>Themelis Soulounias</cp:lastModifiedBy>
  <cp:revision>2</cp:revision>
  <dcterms:created xsi:type="dcterms:W3CDTF">2022-09-09T14:31:44Z</dcterms:created>
  <dcterms:modified xsi:type="dcterms:W3CDTF">2022-09-09T18:50:35Z</dcterms:modified>
</cp:coreProperties>
</file>