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43840" y="3095625"/>
            <a:ext cx="1388110" cy="455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渲染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47545" y="2286000"/>
            <a:ext cx="1802765" cy="455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顶点数组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47545" y="3095625"/>
            <a:ext cx="1802765" cy="455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顶点</a:t>
            </a:r>
            <a:r>
              <a:rPr lang="zh-CN" altLang="en-US"/>
              <a:t>缓冲对象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47545" y="3905250"/>
            <a:ext cx="1802765" cy="455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索引缓冲对象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947545" y="1476375"/>
            <a:ext cx="1802765" cy="455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着色器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388485" y="3095625"/>
            <a:ext cx="1290955" cy="455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opengl</a:t>
            </a:r>
            <a:r>
              <a:rPr lang="zh-CN" altLang="en-US"/>
              <a:t>渲染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2RkZWRkZTMxYjZmNWY5YzhiOTZjMmU0Y2M0Y2FjNz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WPS 演示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金海林</cp:lastModifiedBy>
  <cp:revision>4</cp:revision>
  <dcterms:created xsi:type="dcterms:W3CDTF">2022-07-15T03:29:20Z</dcterms:created>
  <dcterms:modified xsi:type="dcterms:W3CDTF">2022-07-18T08:25:43Z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EE8D5D87097340098855CEBD36009BB4</vt:lpwstr>
  </property>
  <property fmtid="{D5CDD505-2E9C-101B-9397-08002B2CF9AE}" pid="3" name="KSOProductBuildVer">
    <vt:lpwstr>2052-11.1.0.11830</vt:lpwstr>
  </property>
</Properties>
</file>