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72f7a975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72f7a975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72f7a975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72f7a975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2064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solidFill>
                  <a:srgbClr val="F1C232"/>
                </a:solidFill>
              </a:rPr>
              <a:t>Squadron Bulgaria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solidFill>
                  <a:srgbClr val="F1C232"/>
                </a:solidFill>
              </a:rPr>
              <a:t>Първият уебсайт за продажба на военни машини в България!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942150" y="3991575"/>
            <a:ext cx="72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1800">
                <a:solidFill>
                  <a:srgbClr val="BF9000"/>
                </a:solidFill>
              </a:rPr>
              <a:t>С нами бог!</a:t>
            </a:r>
            <a:endParaRPr sz="180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18" y="0"/>
            <a:ext cx="914851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265500" y="4295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bg" sz="2780">
                <a:solidFill>
                  <a:srgbClr val="F1C232"/>
                </a:solidFill>
              </a:rPr>
              <a:t>Уебсайтът е специално изработен за любители на военната авиация и военната техника</a:t>
            </a:r>
            <a:endParaRPr sz="2780">
              <a:solidFill>
                <a:srgbClr val="F1C232"/>
              </a:solidFill>
            </a:endParaRPr>
          </a:p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solidFill>
                  <a:srgbClr val="F1C232"/>
                </a:solidFill>
              </a:rPr>
              <a:t>Всеки може да добавя артикул към сайта без значение дали е работещ или не.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3000"/>
              <a:t>Технологиите използвани са:</a:t>
            </a:r>
            <a:endParaRPr sz="3000"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C#,HTML,MySQL,CSS,JS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5" y="-5"/>
            <a:ext cx="1321575" cy="13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2400" y="0"/>
            <a:ext cx="1321600" cy="13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7213" y="1910950"/>
            <a:ext cx="1321574" cy="13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13" y="3821900"/>
            <a:ext cx="1321550" cy="13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22438" y="3821900"/>
            <a:ext cx="1321525" cy="13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