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8" r:id="rId6"/>
    <p:sldId id="285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70" autoAdjust="0"/>
  </p:normalViewPr>
  <p:slideViewPr>
    <p:cSldViewPr snapToGrid="0" showGuides="1">
      <p:cViewPr varScale="1">
        <p:scale>
          <a:sx n="61" d="100"/>
          <a:sy n="61" d="100"/>
        </p:scale>
        <p:origin x="1522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3897A043-98E2-428B-BF43-7BD7903D25F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3D94777C-A8D2-4F46-A66E-A1890EBDE0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8A26648-F114-4402-B049-AA57EA7F202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E22815FE-BC4D-474E-9AA3-6983BC3D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Добър ден</a:t>
            </a:r>
            <a:r>
              <a:rPr lang="bg-BG" baseline="0" dirty="0" smtClean="0"/>
              <a:t> уважаема </a:t>
            </a:r>
            <a:r>
              <a:rPr lang="bg-BG" dirty="0" smtClean="0"/>
              <a:t>комисия.Аз </a:t>
            </a:r>
            <a:r>
              <a:rPr lang="bg-BG" dirty="0" smtClean="0"/>
              <a:t>съм Димо Стоянов от 12б клас.Днес ще ви представя моят проект срързан с </a:t>
            </a:r>
            <a:r>
              <a:rPr lang="bg-BG" dirty="0" smtClean="0"/>
              <a:t>купуването </a:t>
            </a:r>
            <a:r>
              <a:rPr lang="bg-BG" dirty="0" smtClean="0"/>
              <a:t>и продаването на военна техника.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 приключва изложението на презентацията. Моля, не се колебайте да зададете въпроси, ако имате такива.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7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Мотивацията за създаването на уебсайта произтича от моят стремеж да развия експертни познания в областта на военните науки. Това желание е подхранвано от дълбокия ми интерес към историческите и географски изследвания, както и от анализа на технологичните иновации, прилагани от въоръжените сили през различните епохи.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Определените от мен критерии за постигане са както следва: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Изборът ми на ASP.Net като технология за разработка е обусловен от нейната модуларност и интуитивен интерфейс, което допринася за оптимизация на процеса на програмиране.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4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Процесът на разработка е структуриран в три основни сегмента, както е представено във визуалната демонстрация на слайда.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6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проекта е разработването на платформа, която да служи като централен ресурс за лица, проявяващи интерес към военната техника и авиацията.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Технологиите, използвани в рамките на проекта, представляват фундаментални компоненти на ASP.Net екосистемата.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Извършеното тестване беше лично реализирано от мен и се характеризира със задълбочен анализ на кода.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8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8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en-GB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GB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en-GB"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en-GB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en-GB" sz="54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en-GB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es a T-14 Armata work? Why is it considered better than other tanks?  - Quora">
            <a:extLst>
              <a:ext uri="{FF2B5EF4-FFF2-40B4-BE49-F238E27FC236}">
                <a16:creationId xmlns:a16="http://schemas.microsoft.com/office/drawing/2014/main" id="{DE76ECB3-BCAB-26C9-81FD-633BEAB320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3" r="-1" b="33418"/>
          <a:stretch/>
        </p:blipFill>
        <p:spPr bwMode="auto">
          <a:xfrm>
            <a:off x="1289143" y="440217"/>
            <a:ext cx="9613711" cy="2327086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rmAutofit/>
          </a:bodyPr>
          <a:lstStyle>
            <a:defPPr>
              <a:defRPr lang="en-GB"/>
            </a:defPPr>
          </a:lstStyle>
          <a:p>
            <a:pPr rtl="0"/>
            <a:r>
              <a:rPr lang="ru-RU" sz="5100" err="1"/>
              <a:t>Уебсайт</a:t>
            </a:r>
            <a:r>
              <a:rPr lang="ru-RU" sz="5100"/>
              <a:t> за </a:t>
            </a:r>
            <a:r>
              <a:rPr lang="ru-RU" sz="5100" err="1"/>
              <a:t>продажба</a:t>
            </a:r>
            <a:r>
              <a:rPr lang="ru-RU" sz="5100"/>
              <a:t> на </a:t>
            </a:r>
            <a:r>
              <a:rPr lang="ru-RU" sz="5100" err="1"/>
              <a:t>военна</a:t>
            </a:r>
            <a:r>
              <a:rPr lang="ru-RU" sz="5100"/>
              <a:t> техника (</a:t>
            </a:r>
            <a:r>
              <a:rPr lang="ru-RU" sz="5100" err="1"/>
              <a:t>ASP.Net</a:t>
            </a:r>
            <a:r>
              <a:rPr lang="ru-RU" sz="5100"/>
              <a:t>)</a:t>
            </a:r>
            <a:endParaRPr lang="en-GB" sz="5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Презентация от Димо Стоянов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лавие 10">
            <a:extLst>
              <a:ext uri="{FF2B5EF4-FFF2-40B4-BE49-F238E27FC236}">
                <a16:creationId xmlns:a16="http://schemas.microsoft.com/office/drawing/2014/main" id="{ADF59193-3A93-09F9-C876-0D52BE49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98" y="2606040"/>
            <a:ext cx="9058430" cy="1645920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27E377B5-CA2D-D087-BC84-8D50343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lnSpc>
                <a:spcPct val="90000"/>
              </a:lnSpc>
            </a:pPr>
            <a:r>
              <a:rPr lang="bg-BG" sz="5400" dirty="0"/>
              <a:t>Въведение</a:t>
            </a:r>
            <a:endParaRPr lang="en-GB" sz="5400" dirty="0"/>
          </a:p>
        </p:txBody>
      </p:sp>
      <p:pic>
        <p:nvPicPr>
          <p:cNvPr id="2050" name="Picture 2" descr="Изображение на military equipment website">
            <a:extLst>
              <a:ext uri="{FF2B5EF4-FFF2-40B4-BE49-F238E27FC236}">
                <a16:creationId xmlns:a16="http://schemas.microsoft.com/office/drawing/2014/main" id="{5B105756-1F69-B672-5AE4-57AB250C8A6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/>
        </p:blipFill>
        <p:spPr bwMode="auto">
          <a:xfrm>
            <a:off x="444501" y="1592221"/>
            <a:ext cx="5207000" cy="4292599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8BE3C3BD-533A-DD7F-6593-1E7FF978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/>
          <a:lstStyle/>
          <a:p>
            <a:r>
              <a:rPr lang="ru-RU" sz="1800" dirty="0">
                <a:latin typeface="+mn-lt"/>
              </a:rPr>
              <a:t>Цел на проекта: Да се </a:t>
            </a:r>
            <a:r>
              <a:rPr lang="ru-RU" sz="1800" dirty="0" err="1">
                <a:latin typeface="+mn-lt"/>
              </a:rPr>
              <a:t>разработи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уебсайт</a:t>
            </a:r>
            <a:r>
              <a:rPr lang="ru-RU" sz="1800" dirty="0">
                <a:latin typeface="+mn-lt"/>
              </a:rPr>
              <a:t> за </a:t>
            </a:r>
            <a:r>
              <a:rPr lang="ru-RU" sz="1800" dirty="0" err="1">
                <a:latin typeface="+mn-lt"/>
              </a:rPr>
              <a:t>продажба</a:t>
            </a:r>
            <a:r>
              <a:rPr lang="ru-RU" sz="1800" dirty="0">
                <a:latin typeface="+mn-lt"/>
              </a:rPr>
              <a:t> на </a:t>
            </a:r>
            <a:r>
              <a:rPr lang="ru-RU" sz="1800" dirty="0" err="1">
                <a:latin typeface="+mn-lt"/>
              </a:rPr>
              <a:t>военна</a:t>
            </a:r>
            <a:r>
              <a:rPr lang="ru-RU" sz="1800" dirty="0">
                <a:latin typeface="+mn-lt"/>
              </a:rPr>
              <a:t> техника, </a:t>
            </a:r>
            <a:r>
              <a:rPr lang="ru-RU" sz="1800" dirty="0" err="1">
                <a:latin typeface="+mn-lt"/>
              </a:rPr>
              <a:t>използвайки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ASP.Net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sp>
        <p:nvSpPr>
          <p:cNvPr id="2057" name="Content Placeholder 4">
            <a:extLst>
              <a:ext uri="{FF2B5EF4-FFF2-40B4-BE49-F238E27FC236}">
                <a16:creationId xmlns:a16="http://schemas.microsoft.com/office/drawing/2014/main" id="{E4652A88-1109-72CC-6F84-9DB96963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2041222"/>
            <a:ext cx="5157787" cy="140606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Функционалност</a:t>
            </a:r>
            <a:r>
              <a:rPr lang="ru-RU" dirty="0"/>
              <a:t>: </a:t>
            </a:r>
            <a:r>
              <a:rPr lang="ru-RU" dirty="0" err="1"/>
              <a:t>Уебсайтът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позволи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да </a:t>
            </a:r>
            <a:r>
              <a:rPr lang="ru-RU" dirty="0" err="1"/>
              <a:t>преглеждат</a:t>
            </a:r>
            <a:r>
              <a:rPr lang="ru-RU" dirty="0"/>
              <a:t>, </a:t>
            </a:r>
            <a:r>
              <a:rPr lang="ru-RU" dirty="0" err="1"/>
              <a:t>търсят</a:t>
            </a:r>
            <a:r>
              <a:rPr lang="ru-RU" dirty="0"/>
              <a:t> и </a:t>
            </a:r>
            <a:r>
              <a:rPr lang="ru-RU" dirty="0" err="1"/>
              <a:t>закупуват</a:t>
            </a:r>
            <a:r>
              <a:rPr lang="ru-RU" dirty="0"/>
              <a:t> </a:t>
            </a:r>
            <a:r>
              <a:rPr lang="ru-RU" dirty="0" err="1"/>
              <a:t>военна</a:t>
            </a:r>
            <a:r>
              <a:rPr lang="ru-RU" dirty="0"/>
              <a:t> техника.</a:t>
            </a:r>
            <a:endParaRPr lang="en-US" dirty="0"/>
          </a:p>
        </p:txBody>
      </p:sp>
      <p:sp>
        <p:nvSpPr>
          <p:cNvPr id="2059" name="Text Placeholder 5">
            <a:extLst>
              <a:ext uri="{FF2B5EF4-FFF2-40B4-BE49-F238E27FC236}">
                <a16:creationId xmlns:a16="http://schemas.microsoft.com/office/drawing/2014/main" id="{F1C046FF-BDFB-08E4-E659-791CBD77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/>
          <a:lstStyle/>
          <a:p>
            <a:r>
              <a:rPr lang="bg-BG" sz="1800" dirty="0">
                <a:latin typeface="+mn-lt"/>
              </a:rPr>
              <a:t>Технологии: </a:t>
            </a:r>
            <a:r>
              <a:rPr lang="en-GB" sz="1800" dirty="0" err="1">
                <a:latin typeface="+mn-lt"/>
              </a:rPr>
              <a:t>ASP.Net</a:t>
            </a:r>
            <a:r>
              <a:rPr lang="en-GB" sz="1800" dirty="0">
                <a:latin typeface="+mn-lt"/>
              </a:rPr>
              <a:t>, C#, HTML, CSS, JavaScript.</a:t>
            </a:r>
            <a:endParaRPr lang="en-US" sz="1800" dirty="0">
              <a:latin typeface="+mn-lt"/>
            </a:endParaRPr>
          </a:p>
        </p:txBody>
      </p:sp>
      <p:sp>
        <p:nvSpPr>
          <p:cNvPr id="2063" name="Slide Number Placeholder 7">
            <a:extLst>
              <a:ext uri="{FF2B5EF4-FFF2-40B4-BE49-F238E27FC236}">
                <a16:creationId xmlns:a16="http://schemas.microsoft.com/office/drawing/2014/main" id="{766F9ECA-C902-9F26-9BC6-593782D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 dirty="0"/>
              <a:t>Анализ на изискванията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61FF2-1B48-C500-5E4F-27616F306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3096" y="2639516"/>
            <a:ext cx="44567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Производителност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Удобство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militarysurplus.eu | Army Navy Surplus - Tactical | Big variety - Cheap  prices | Military Surplus, Clothing, Law Enforcement, Boots, Outdoor &amp;  Tactical Gear">
            <a:extLst>
              <a:ext uri="{FF2B5EF4-FFF2-40B4-BE49-F238E27FC236}">
                <a16:creationId xmlns:a16="http://schemas.microsoft.com/office/drawing/2014/main" id="{5930FB94-497B-CB0E-A056-6344D39D6C9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56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F9300-9C5A-F2EA-58A0-5E9748BE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Дизайн на системата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96893" y="5282777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1BF2CA4-C542-C989-2876-7AD07BECA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6501" y="2871216"/>
            <a:ext cx="37811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Клиент-сървърна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Трислойна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</a:p>
        </p:txBody>
      </p:sp>
      <p:pic>
        <p:nvPicPr>
          <p:cNvPr id="12" name="Picture 5" descr="Изображение на system architecture diagram">
            <a:extLst>
              <a:ext uri="{FF2B5EF4-FFF2-40B4-BE49-F238E27FC236}">
                <a16:creationId xmlns:a16="http://schemas.microsoft.com/office/drawing/2014/main" id="{6E9FBA47-D673-B7E7-2BBF-F9CE6025750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r="9314"/>
          <a:stretch>
            <a:fillRect/>
          </a:stretch>
        </p:blipFill>
        <p:spPr bwMode="auto">
          <a:xfrm>
            <a:off x="704850" y="928688"/>
            <a:ext cx="5086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63C5B01-6E64-E44B-2D7D-EBD70D2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anchor="ctr">
            <a:normAutofit/>
          </a:bodyPr>
          <a:lstStyle/>
          <a:p>
            <a:r>
              <a:rPr lang="bg-BG" dirty="0"/>
              <a:t>Разработване</a:t>
            </a:r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A82B2F4-C5F6-242F-A10D-A1F2740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D6D6A7-E9C2-8F02-607F-CDE1B2AB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14943" y="299440"/>
            <a:ext cx="53325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клиентската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потребителския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излагане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услуги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MySQL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управление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What Is Coding? a Brief Guide to the Facet of Programm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r="45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CC969E-3913-CA84-9E7C-8436B047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5" y="126647"/>
            <a:ext cx="5294376" cy="729482"/>
          </a:xfrm>
        </p:spPr>
        <p:txBody>
          <a:bodyPr/>
          <a:lstStyle/>
          <a:p>
            <a:r>
              <a:rPr lang="bg-BG" sz="3600" dirty="0"/>
              <a:t>Предназначение на проекта</a:t>
            </a:r>
            <a:endParaRPr lang="en-GB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0ACAA21-A0C6-74B7-68EF-DB84B1248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Решаване на проблеми: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C4572DF4-BB78-09C7-63B9-DE50C933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Ползи: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A158049-3F99-9A31-ECE5-51CFE0A3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6146" name="Picture 2" descr="Изображение на military soldier using a laptop">
            <a:extLst>
              <a:ext uri="{FF2B5EF4-FFF2-40B4-BE49-F238E27FC236}">
                <a16:creationId xmlns:a16="http://schemas.microsoft.com/office/drawing/2014/main" id="{829B6E0F-1B45-7441-1CB1-BC2DF1543DB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B2954D2-D86F-7FB3-B894-A18ABBF41F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3" y="1555140"/>
            <a:ext cx="50932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Липса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специализирани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Трудност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намиране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BF6126-54C3-0A29-6B8C-E1AE79B2EB2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65392" y="4363010"/>
            <a:ext cx="54132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По-лесен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начин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Централизирана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търговците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6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BA982D-BE2E-DB76-7D81-B34B2506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D14346C0-9129-4BD8-0F05-6BC01CB9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170" name="Picture 2" descr="Изображение на web development stack diagram">
            <a:extLst>
              <a:ext uri="{FF2B5EF4-FFF2-40B4-BE49-F238E27FC236}">
                <a16:creationId xmlns:a16="http://schemas.microsoft.com/office/drawing/2014/main" id="{C5516589-148B-1FE5-6208-6677D299997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7A270B-786A-C165-0E4A-7A74C484AE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900" y="420758"/>
            <a:ext cx="54239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front-end: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динамични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структурата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съдържанието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стилизирането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добавяне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back-end: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RESTful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комуникация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поръчките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222BCB-DA56-3EAF-B0D0-AA03E1E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BBC28286-D951-B41E-5E5B-FC79193E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1005840"/>
            <a:ext cx="5183188" cy="4677579"/>
          </a:xfrm>
        </p:spPr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роверяване </a:t>
            </a:r>
            <a:r>
              <a:rPr lang="bg-BG" dirty="0"/>
              <a:t>на </a:t>
            </a:r>
            <a:r>
              <a:rPr lang="bg-BG" dirty="0" smtClean="0"/>
              <a:t>всеки ред код</a:t>
            </a:r>
            <a:r>
              <a:rPr lang="bg-BG" dirty="0"/>
              <a:t>, функционалност на бутоните, връзки за прехвърляне от една страница към друга, свързвания с дата базата и запазването на данните в нея, какво би накарало уебсайта да се </a:t>
            </a:r>
            <a:r>
              <a:rPr lang="bg-BG" dirty="0" smtClean="0"/>
              <a:t>срине и </a:t>
            </a:r>
            <a:r>
              <a:rPr lang="bg-BG" dirty="0"/>
              <a:t>също така кои функции работеха и кои не.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E264D9E0-8270-C867-97F7-AE4D56A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2052" name="Picture 4" descr="code coverage testing - Ultimate Q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r="37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8F34F8-9A68-C413-9D4A-1D55706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C6C83F-D887-BD34-2512-E27DD40E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Резюме на проекта: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CC62E1A-4B5A-ADC8-0CA5-557FB2D3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Бъдеща работа: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9A489C9C-4AEF-5091-0E01-4264E0F1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4"/>
            <a:ext cx="5183188" cy="1531198"/>
          </a:xfrm>
        </p:spPr>
        <p:txBody>
          <a:bodyPr/>
          <a:lstStyle/>
          <a:p>
            <a:r>
              <a:rPr lang="bg-BG" dirty="0"/>
              <a:t>Добавяне на страница за огнестрелни оръжия</a:t>
            </a:r>
            <a:br>
              <a:rPr lang="bg-BG" dirty="0"/>
            </a:br>
            <a:r>
              <a:rPr lang="bg-BG" dirty="0"/>
              <a:t>Създаването на форум и блог за потребителите</a:t>
            </a:r>
          </a:p>
          <a:p>
            <a:r>
              <a:rPr lang="bg-BG" dirty="0"/>
              <a:t>Страница с насоки за поправяне на техника</a:t>
            </a:r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DF4EEA4-69C0-89AF-95D1-4BB2E50F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9222" name="Picture 6" descr="Изображение на checkmark">
            <a:extLst>
              <a:ext uri="{FF2B5EF4-FFF2-40B4-BE49-F238E27FC236}">
                <a16:creationId xmlns:a16="http://schemas.microsoft.com/office/drawing/2014/main" id="{C77A80FF-FB0E-B293-9D75-2C270F0F4B7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r="4377"/>
          <a:stretch>
            <a:fillRect/>
          </a:stretch>
        </p:blipFill>
        <p:spPr bwMode="auto">
          <a:xfrm>
            <a:off x="238125" y="1298575"/>
            <a:ext cx="5641975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C182223-FEF1-667D-65FD-5B9F76AD159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2" y="1278141"/>
            <a:ext cx="5183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продажба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използвайки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надежден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29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506_TF33492763_Win32" id="{7C49BD23-DE9F-4FCF-BD84-66EA865BB679}" vid="{AB9F51BC-10A4-48C5-8EC4-66CCCC7C8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56</TotalTime>
  <Words>646</Words>
  <Application>Microsoft Office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Felix Titling</vt:lpstr>
      <vt:lpstr>Gill Sans Nova Light</vt:lpstr>
      <vt:lpstr>Wingdings</vt:lpstr>
      <vt:lpstr>Тема на Office</vt:lpstr>
      <vt:lpstr>Уебсайт за продажба на военна техника (ASP.Net)</vt:lpstr>
      <vt:lpstr>Въведение</vt:lpstr>
      <vt:lpstr>Анализ на изискванията</vt:lpstr>
      <vt:lpstr>Дизайн на системата</vt:lpstr>
      <vt:lpstr>Разработване</vt:lpstr>
      <vt:lpstr>Предназначение на проекта</vt:lpstr>
      <vt:lpstr>Технологии</vt:lpstr>
      <vt:lpstr>Тестване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Уебсайт за продажба на военна техника (ASP.Net)</dc:title>
  <dc:creator>Dimo Stoyanov</dc:creator>
  <cp:lastModifiedBy>pc1_2</cp:lastModifiedBy>
  <cp:revision>5</cp:revision>
  <dcterms:created xsi:type="dcterms:W3CDTF">2024-04-30T07:25:04Z</dcterms:created>
  <dcterms:modified xsi:type="dcterms:W3CDTF">2024-04-30T11:59:45Z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