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3" r:id="rId5"/>
    <p:sldId id="298" r:id="rId6"/>
    <p:sldId id="285" r:id="rId7"/>
    <p:sldId id="297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 showGuides="1">
      <p:cViewPr varScale="1">
        <p:scale>
          <a:sx n="105" d="100"/>
          <a:sy n="105" d="100"/>
        </p:scale>
        <p:origin x="834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CFC70-A59A-436E-B5FF-ACFE56745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4115D-CE3E-4E24-8B01-89E99FA55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3897A043-98E2-428B-BF43-7BD7903D25F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08DC-4974-4910-8C2F-F08C99A57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3AA9C-7324-4A0F-BA80-C41F39C6FD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3D94777C-A8D2-4F46-A66E-A1890EBDE0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6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8A26648-F114-4402-B049-AA57EA7F202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E22815FE-BC4D-474E-9AA3-6983BC3D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0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1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4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ен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Autofit/>
          </a:bodyPr>
          <a:lstStyle>
            <a:lvl1pPr algn="l">
              <a:defRPr lang="en-GB" sz="66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GB"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rtlCol="0" anchor="ctr"/>
          <a:lstStyle>
            <a:lvl1pPr marL="0" indent="0">
              <a:buNone/>
              <a:defRPr lang="en-GB"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/>
          <a:lstStyle>
            <a:lvl1pPr>
              <a:lnSpc>
                <a:spcPct val="100000"/>
              </a:lnSpc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FontTx/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rtlCol="0" anchor="ctr"/>
          <a:lstStyle>
            <a:lvl1pPr marL="0" indent="0"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rtlCol="0" anchor="ctr"/>
          <a:lstStyle>
            <a:lvl1pPr marL="0" indent="0"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съдържани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 rtlCol="0"/>
          <a:lstStyle>
            <a:lvl1pPr algn="ctr">
              <a:defRPr lang="en-GB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n-GB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 rtlCol="0"/>
          <a:lstStyle>
            <a:lvl1pPr algn="l">
              <a:defRPr lang="en-GB" sz="72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амо заглав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а с надпис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 rtlCol="0"/>
          <a:lstStyle>
            <a:lvl1pPr algn="l">
              <a:defRPr lang="en-GB" sz="72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/>
          <a:lstStyle>
            <a:lvl1pPr marL="0" indent="0">
              <a:buNone/>
              <a:defRPr lang="en-GB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rtlCol="0" anchor="ctr"/>
          <a:lstStyle>
            <a:lvl1pPr>
              <a:defRPr lang="en-GB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 rtlCol="0"/>
          <a:lstStyle>
            <a:lvl1pPr>
              <a:defRPr lang="en-GB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n-GB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rtlCol="0" anchor="b"/>
          <a:lstStyle>
            <a:lvl1pPr>
              <a:lnSpc>
                <a:spcPct val="100000"/>
              </a:lnSpc>
              <a:defRPr lang="en-GB" sz="54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 algn="l">
              <a:buNone/>
              <a:defRPr lang="en-GB"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oes a T-14 Armata work? Why is it considered better than other tanks?  - Quora">
            <a:extLst>
              <a:ext uri="{FF2B5EF4-FFF2-40B4-BE49-F238E27FC236}">
                <a16:creationId xmlns:a16="http://schemas.microsoft.com/office/drawing/2014/main" id="{DE76ECB3-BCAB-26C9-81FD-633BEAB3207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3" r="-1" b="33418"/>
          <a:stretch/>
        </p:blipFill>
        <p:spPr bwMode="auto">
          <a:xfrm>
            <a:off x="1289143" y="440217"/>
            <a:ext cx="9613711" cy="232708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rmAutofit/>
          </a:bodyPr>
          <a:lstStyle>
            <a:defPPr>
              <a:defRPr lang="en-GB"/>
            </a:defPPr>
          </a:lstStyle>
          <a:p>
            <a:pPr rtl="0"/>
            <a:r>
              <a:rPr lang="ru-RU" sz="5100" err="1"/>
              <a:t>Уебсайт</a:t>
            </a:r>
            <a:r>
              <a:rPr lang="ru-RU" sz="5100"/>
              <a:t> за </a:t>
            </a:r>
            <a:r>
              <a:rPr lang="ru-RU" sz="5100" err="1"/>
              <a:t>продажба</a:t>
            </a:r>
            <a:r>
              <a:rPr lang="ru-RU" sz="5100"/>
              <a:t> на </a:t>
            </a:r>
            <a:r>
              <a:rPr lang="ru-RU" sz="5100" err="1"/>
              <a:t>военна</a:t>
            </a:r>
            <a:r>
              <a:rPr lang="ru-RU" sz="5100"/>
              <a:t> техника (</a:t>
            </a:r>
            <a:r>
              <a:rPr lang="ru-RU" sz="5100" err="1"/>
              <a:t>ASP.Net</a:t>
            </a:r>
            <a:r>
              <a:rPr lang="ru-RU" sz="5100"/>
              <a:t>)</a:t>
            </a:r>
            <a:endParaRPr lang="en-GB" sz="51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bg-BG"/>
              <a:t>Презентация от Димо Стоянов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лавие 10">
            <a:extLst>
              <a:ext uri="{FF2B5EF4-FFF2-40B4-BE49-F238E27FC236}">
                <a16:creationId xmlns:a16="http://schemas.microsoft.com/office/drawing/2014/main" id="{ADF59193-3A93-09F9-C876-0D52BE49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98" y="2606040"/>
            <a:ext cx="9058430" cy="1645920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27E377B5-CA2D-D087-BC84-8D503432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1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lnSpc>
                <a:spcPct val="90000"/>
              </a:lnSpc>
            </a:pPr>
            <a:r>
              <a:rPr lang="bg-BG" sz="5400" dirty="0"/>
              <a:t>Въведение</a:t>
            </a:r>
            <a:endParaRPr lang="en-GB" sz="5400" dirty="0"/>
          </a:p>
        </p:txBody>
      </p:sp>
      <p:pic>
        <p:nvPicPr>
          <p:cNvPr id="2050" name="Picture 2" descr="Изображение на military equipment website">
            <a:extLst>
              <a:ext uri="{FF2B5EF4-FFF2-40B4-BE49-F238E27FC236}">
                <a16:creationId xmlns:a16="http://schemas.microsoft.com/office/drawing/2014/main" id="{5B105756-1F69-B672-5AE4-57AB250C8A6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/>
        </p:blipFill>
        <p:spPr bwMode="auto">
          <a:xfrm>
            <a:off x="444501" y="1592221"/>
            <a:ext cx="5207000" cy="429259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ext Placeholder 3">
            <a:extLst>
              <a:ext uri="{FF2B5EF4-FFF2-40B4-BE49-F238E27FC236}">
                <a16:creationId xmlns:a16="http://schemas.microsoft.com/office/drawing/2014/main" id="{8BE3C3BD-533A-DD7F-6593-1E7FF978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/>
          <a:lstStyle/>
          <a:p>
            <a:r>
              <a:rPr lang="ru-RU" sz="1800" dirty="0">
                <a:latin typeface="+mn-lt"/>
              </a:rPr>
              <a:t>Цел на проекта: Да се </a:t>
            </a:r>
            <a:r>
              <a:rPr lang="ru-RU" sz="1800" dirty="0" err="1">
                <a:latin typeface="+mn-lt"/>
              </a:rPr>
              <a:t>разработи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уебсайт</a:t>
            </a:r>
            <a:r>
              <a:rPr lang="ru-RU" sz="1800" dirty="0">
                <a:latin typeface="+mn-lt"/>
              </a:rPr>
              <a:t> за </a:t>
            </a:r>
            <a:r>
              <a:rPr lang="ru-RU" sz="1800" dirty="0" err="1">
                <a:latin typeface="+mn-lt"/>
              </a:rPr>
              <a:t>продажба</a:t>
            </a:r>
            <a:r>
              <a:rPr lang="ru-RU" sz="1800" dirty="0">
                <a:latin typeface="+mn-lt"/>
              </a:rPr>
              <a:t> на </a:t>
            </a:r>
            <a:r>
              <a:rPr lang="ru-RU" sz="1800" dirty="0" err="1">
                <a:latin typeface="+mn-lt"/>
              </a:rPr>
              <a:t>военна</a:t>
            </a:r>
            <a:r>
              <a:rPr lang="ru-RU" sz="1800" dirty="0">
                <a:latin typeface="+mn-lt"/>
              </a:rPr>
              <a:t> техника, </a:t>
            </a:r>
            <a:r>
              <a:rPr lang="ru-RU" sz="1800" dirty="0" err="1">
                <a:latin typeface="+mn-lt"/>
              </a:rPr>
              <a:t>използвайки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ASP.Net</a:t>
            </a:r>
            <a:r>
              <a:rPr lang="ru-RU" sz="1800" dirty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  <p:sp>
        <p:nvSpPr>
          <p:cNvPr id="2057" name="Content Placeholder 4">
            <a:extLst>
              <a:ext uri="{FF2B5EF4-FFF2-40B4-BE49-F238E27FC236}">
                <a16:creationId xmlns:a16="http://schemas.microsoft.com/office/drawing/2014/main" id="{E4652A88-1109-72CC-6F84-9DB96963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2041222"/>
            <a:ext cx="5157787" cy="140606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Функционалност</a:t>
            </a:r>
            <a:r>
              <a:rPr lang="ru-RU" dirty="0"/>
              <a:t>: </a:t>
            </a:r>
            <a:r>
              <a:rPr lang="ru-RU" dirty="0" err="1"/>
              <a:t>Уебсайтът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позволи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r>
              <a:rPr lang="ru-RU" dirty="0"/>
              <a:t> да </a:t>
            </a:r>
            <a:r>
              <a:rPr lang="ru-RU" dirty="0" err="1"/>
              <a:t>преглеждат</a:t>
            </a:r>
            <a:r>
              <a:rPr lang="ru-RU" dirty="0"/>
              <a:t>, </a:t>
            </a:r>
            <a:r>
              <a:rPr lang="ru-RU" dirty="0" err="1"/>
              <a:t>търсят</a:t>
            </a:r>
            <a:r>
              <a:rPr lang="ru-RU" dirty="0"/>
              <a:t> и </a:t>
            </a:r>
            <a:r>
              <a:rPr lang="ru-RU" dirty="0" err="1"/>
              <a:t>закупуват</a:t>
            </a:r>
            <a:r>
              <a:rPr lang="ru-RU" dirty="0"/>
              <a:t> </a:t>
            </a:r>
            <a:r>
              <a:rPr lang="ru-RU" dirty="0" err="1"/>
              <a:t>военна</a:t>
            </a:r>
            <a:r>
              <a:rPr lang="ru-RU" dirty="0"/>
              <a:t> техника.</a:t>
            </a:r>
            <a:endParaRPr lang="en-US" dirty="0"/>
          </a:p>
        </p:txBody>
      </p:sp>
      <p:sp>
        <p:nvSpPr>
          <p:cNvPr id="2059" name="Text Placeholder 5">
            <a:extLst>
              <a:ext uri="{FF2B5EF4-FFF2-40B4-BE49-F238E27FC236}">
                <a16:creationId xmlns:a16="http://schemas.microsoft.com/office/drawing/2014/main" id="{F1C046FF-BDFB-08E4-E659-791CBD77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/>
          <a:lstStyle/>
          <a:p>
            <a:r>
              <a:rPr lang="bg-BG" sz="1800" dirty="0">
                <a:latin typeface="+mn-lt"/>
              </a:rPr>
              <a:t>Технологии: </a:t>
            </a:r>
            <a:r>
              <a:rPr lang="en-GB" sz="1800" dirty="0" err="1">
                <a:latin typeface="+mn-lt"/>
              </a:rPr>
              <a:t>ASP.Net</a:t>
            </a:r>
            <a:r>
              <a:rPr lang="en-GB" sz="1800" dirty="0">
                <a:latin typeface="+mn-lt"/>
              </a:rPr>
              <a:t>, C#, HTML, CSS, JavaScript.</a:t>
            </a:r>
            <a:endParaRPr lang="en-US" sz="1800" dirty="0">
              <a:latin typeface="+mn-lt"/>
            </a:endParaRPr>
          </a:p>
        </p:txBody>
      </p:sp>
      <p:sp>
        <p:nvSpPr>
          <p:cNvPr id="2063" name="Slide Number Placeholder 7">
            <a:extLst>
              <a:ext uri="{FF2B5EF4-FFF2-40B4-BE49-F238E27FC236}">
                <a16:creationId xmlns:a16="http://schemas.microsoft.com/office/drawing/2014/main" id="{766F9ECA-C902-9F26-9BC6-593782D5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4D792B7-0397-C047-AE12-1A03F7E3DC83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bg-BG" dirty="0"/>
              <a:t>Анализ на изискванията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4861FF2-1B48-C500-5E4F-27616F306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3096" y="2639516"/>
            <a:ext cx="411054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Функционални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изисквания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Преглеждане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Търсене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Нефункционални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изисквания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Сигурност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Производителност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Удобство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потребителя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 descr="militarysurplus.eu | Army Navy Surplus - Tactical | Big variety - Cheap  prices | Military Surplus, Clothing, Law Enforcement, Boots, Outdoor &amp;  Tactical Gear">
            <a:extLst>
              <a:ext uri="{FF2B5EF4-FFF2-40B4-BE49-F238E27FC236}">
                <a16:creationId xmlns:a16="http://schemas.microsoft.com/office/drawing/2014/main" id="{5930FB94-497B-CB0E-A056-6344D39D6C9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 r="560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5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CF9300-9C5A-F2EA-58A0-5E9748BE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Дизайн на системата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371A21-ED92-D1B5-A557-2DD777A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2700" y="5282777"/>
            <a:ext cx="653547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EBC66-8A88-7748-D315-C8A4BDE7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96893" y="5282777"/>
            <a:ext cx="249510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51BF2CA4-C542-C989-2876-7AD07BECA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6501" y="2871216"/>
            <a:ext cx="354520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системата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Клиент-сървърна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Трислойна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Технологии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C#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</a:t>
            </a:r>
          </a:p>
        </p:txBody>
      </p:sp>
      <p:pic>
        <p:nvPicPr>
          <p:cNvPr id="12" name="Picture 5" descr="Изображение на system architecture diagram">
            <a:extLst>
              <a:ext uri="{FF2B5EF4-FFF2-40B4-BE49-F238E27FC236}">
                <a16:creationId xmlns:a16="http://schemas.microsoft.com/office/drawing/2014/main" id="{6E9FBA47-D673-B7E7-2BBF-F9CE6025750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r="9314"/>
          <a:stretch>
            <a:fillRect/>
          </a:stretch>
        </p:blipFill>
        <p:spPr bwMode="auto">
          <a:xfrm>
            <a:off x="704850" y="928688"/>
            <a:ext cx="50863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3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63C5B01-6E64-E44B-2D7D-EBD70D2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anchor="ctr">
            <a:normAutofit/>
          </a:bodyPr>
          <a:lstStyle/>
          <a:p>
            <a:r>
              <a:rPr lang="bg-BG" dirty="0"/>
              <a:t>Разработване</a:t>
            </a:r>
            <a:endParaRPr lang="en-GB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A82B2F4-C5F6-242F-A10D-A1F2740B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4D792B7-0397-C047-AE12-1A03F7E3DC83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6D6D6A7-E9C2-8F02-607F-CDE1B2AB0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14943" y="576438"/>
            <a:ext cx="533255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клиентската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част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изграждане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потребителския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интерфейс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C#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сървърната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част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излагане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услуги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C#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MySQL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създаване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управление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Piotr and Yulian in their Slavic Programming session : r/slavs_squatting">
            <a:extLst>
              <a:ext uri="{FF2B5EF4-FFF2-40B4-BE49-F238E27FC236}">
                <a16:creationId xmlns:a16="http://schemas.microsoft.com/office/drawing/2014/main" id="{D21FDA77-032D-8348-766E-C2A88AF50F3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r="4512"/>
          <a:stretch>
            <a:fillRect/>
          </a:stretch>
        </p:blipFill>
        <p:spPr bwMode="auto">
          <a:xfrm>
            <a:off x="444500" y="1592263"/>
            <a:ext cx="5207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24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CC969E-3913-CA84-9E7C-8436B047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25" y="126647"/>
            <a:ext cx="5294376" cy="729482"/>
          </a:xfrm>
        </p:spPr>
        <p:txBody>
          <a:bodyPr/>
          <a:lstStyle/>
          <a:p>
            <a:r>
              <a:rPr lang="bg-BG" sz="3600" dirty="0"/>
              <a:t>Предназначение на проекта</a:t>
            </a:r>
            <a:endParaRPr lang="en-GB" sz="360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0ACAA21-A0C6-74B7-68EF-DB84B1248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Решаване на проблеми:</a:t>
            </a:r>
            <a:endParaRPr lang="en-GB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C4572DF4-BB78-09C7-63B9-DE50C9336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Ползи: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BA158049-3F99-9A31-ECE5-51CFE0A3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6146" name="Picture 2" descr="Изображение на military soldier using a laptop">
            <a:extLst>
              <a:ext uri="{FF2B5EF4-FFF2-40B4-BE49-F238E27FC236}">
                <a16:creationId xmlns:a16="http://schemas.microsoft.com/office/drawing/2014/main" id="{829B6E0F-1B45-7441-1CB1-BC2DF1543DB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B2954D2-D86F-7FB3-B894-A18ABBF41F6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393" y="1555140"/>
            <a:ext cx="50932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Липса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специализирани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платформи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търговия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Трудност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намиране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Неефективни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процеси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9BF6126-54C3-0A29-6B8C-E1AE79B2EB2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65392" y="4363010"/>
            <a:ext cx="541324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По-лесен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начин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търсене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Централизирана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платформа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По-ефективни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процеси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търговците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66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BA982D-BE2E-DB76-7D81-B34B2506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D14346C0-9129-4BD8-0F05-6BC01CB9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7</a:t>
            </a:fld>
            <a:endParaRPr lang="en-GB" dirty="0"/>
          </a:p>
        </p:txBody>
      </p:sp>
      <p:pic>
        <p:nvPicPr>
          <p:cNvPr id="7170" name="Picture 2" descr="Изображение на web development stack diagram">
            <a:extLst>
              <a:ext uri="{FF2B5EF4-FFF2-40B4-BE49-F238E27FC236}">
                <a16:creationId xmlns:a16="http://schemas.microsoft.com/office/drawing/2014/main" id="{C5516589-148B-1FE5-6208-6677D299997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27A270B-786A-C165-0E4A-7A74C484AE7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900" y="420758"/>
            <a:ext cx="54239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front-end: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MVC: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изграждане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динамични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интерактивни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структурата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съдържанието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стилизирането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добавяне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интерактивност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към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back-end: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API: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създаване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RESTful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комуникация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C#: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сървърната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съхранение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поръчките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222BCB-DA56-3EAF-B0D0-AA03E1E7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</a:t>
            </a:r>
            <a:endParaRPr lang="en-GB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BBC28286-D951-B41E-5E5B-FC79193ED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1005840"/>
            <a:ext cx="5183188" cy="4677579"/>
          </a:xfrm>
        </p:spPr>
        <p:txBody>
          <a:bodyPr/>
          <a:lstStyle/>
          <a:p>
            <a:r>
              <a:rPr lang="bg-BG" dirty="0"/>
              <a:t>Тестването бе извършено от моят така добър руснак който държа в мазето.</a:t>
            </a:r>
          </a:p>
          <a:p>
            <a:r>
              <a:rPr lang="bg-BG" dirty="0"/>
              <a:t>Включваше проверяване на всяка линия код, функционалност на бутоните, връзки за прехвърляне от една страница към друга, свързвания с дата базата и запазването на данните в нея, какво би накарало уебсайта да се счупи и също така кои функции работеха и кои не.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E264D9E0-8270-C867-97F7-AE4D56A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8194" name="Picture 2" descr="Squatting Slavs In Tracksuits - Pyotr can hack into American spy computers  with his setup | Facebook">
            <a:extLst>
              <a:ext uri="{FF2B5EF4-FFF2-40B4-BE49-F238E27FC236}">
                <a16:creationId xmlns:a16="http://schemas.microsoft.com/office/drawing/2014/main" id="{B69719B7-A40C-20E3-2FAB-AA5D846651E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0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8F34F8-9A68-C413-9D4A-1D55706F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GB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C6C83F-D887-BD34-2512-E27DD40E7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Резюме на проекта:</a:t>
            </a:r>
            <a:endParaRPr lang="en-GB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CC62E1A-4B5A-ADC8-0CA5-557FB2D39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Бъдеща работа:</a:t>
            </a:r>
            <a:endParaRPr lang="en-GB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9A489C9C-4AEF-5091-0E01-4264E0F19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4"/>
            <a:ext cx="5183188" cy="153119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Добавяне на страница за огнестрелни оръжия</a:t>
            </a:r>
            <a:br>
              <a:rPr lang="bg-BG" dirty="0"/>
            </a:br>
            <a:r>
              <a:rPr lang="bg-BG" dirty="0"/>
              <a:t>Създаването на форум и блог за потребителите</a:t>
            </a:r>
          </a:p>
          <a:p>
            <a:pPr marL="0" indent="0">
              <a:buNone/>
            </a:pPr>
            <a:r>
              <a:rPr lang="bg-BG" dirty="0"/>
              <a:t>Страница с насоки за поправяне на техника</a:t>
            </a:r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BDF4EEA4-69C0-89AF-95D1-4BB2E50F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9</a:t>
            </a:fld>
            <a:endParaRPr lang="en-GB" dirty="0"/>
          </a:p>
        </p:txBody>
      </p:sp>
      <p:pic>
        <p:nvPicPr>
          <p:cNvPr id="9222" name="Picture 6" descr="Изображение на checkmark">
            <a:extLst>
              <a:ext uri="{FF2B5EF4-FFF2-40B4-BE49-F238E27FC236}">
                <a16:creationId xmlns:a16="http://schemas.microsoft.com/office/drawing/2014/main" id="{C77A80FF-FB0E-B293-9D75-2C270F0F4B7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r="4377"/>
          <a:stretch>
            <a:fillRect/>
          </a:stretch>
        </p:blipFill>
        <p:spPr bwMode="auto">
          <a:xfrm>
            <a:off x="238125" y="1298575"/>
            <a:ext cx="5641975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AC182223-FEF1-667D-65FD-5B9F76AD159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392" y="1278141"/>
            <a:ext cx="51831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продажба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използвайки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позволява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преглеждат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търсят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сигурен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надежден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удобен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2969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3506_TF33492763_Win32" id="{7C49BD23-DE9F-4FCF-BD84-66EA865BB679}" vid="{AB9F51BC-10A4-48C5-8EC4-66CCCC7C8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28</TotalTime>
  <Words>484</Words>
  <Application>Microsoft Office PowerPoint</Application>
  <PresentationFormat>Широк екран</PresentationFormat>
  <Paragraphs>87</Paragraphs>
  <Slides>10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Felix Titling</vt:lpstr>
      <vt:lpstr>Gill Sans Nova Light</vt:lpstr>
      <vt:lpstr>Wingdings</vt:lpstr>
      <vt:lpstr>Тема на Office</vt:lpstr>
      <vt:lpstr>Уебсайт за продажба на военна техника (ASP.Net)</vt:lpstr>
      <vt:lpstr>Въведение</vt:lpstr>
      <vt:lpstr>Анализ на изискванията</vt:lpstr>
      <vt:lpstr>Дизайн на системата</vt:lpstr>
      <vt:lpstr>Разработване</vt:lpstr>
      <vt:lpstr>Предназначение на проекта</vt:lpstr>
      <vt:lpstr>Технологии</vt:lpstr>
      <vt:lpstr>Тестване</vt:lpstr>
      <vt:lpstr>Заключение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Уебсайт за продажба на военна техника (ASP.Net)</dc:title>
  <dc:creator>Dimo Stoyanov</dc:creator>
  <cp:lastModifiedBy>Dimo Stoyanov</cp:lastModifiedBy>
  <cp:revision>1</cp:revision>
  <dcterms:created xsi:type="dcterms:W3CDTF">2024-04-30T07:25:04Z</dcterms:created>
  <dcterms:modified xsi:type="dcterms:W3CDTF">2024-04-30T07:53:45Z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