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E699-E7D9-43BE-BEFE-F7F1AC67234A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CEE7-0507-43A3-AA72-FB235A14B35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E699-E7D9-43BE-BEFE-F7F1AC67234A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CEE7-0507-43A3-AA72-FB235A14B3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01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E699-E7D9-43BE-BEFE-F7F1AC67234A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CEE7-0507-43A3-AA72-FB235A14B3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6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E699-E7D9-43BE-BEFE-F7F1AC67234A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CEE7-0507-43A3-AA72-FB235A14B3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1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E699-E7D9-43BE-BEFE-F7F1AC67234A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CEE7-0507-43A3-AA72-FB235A14B35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E699-E7D9-43BE-BEFE-F7F1AC67234A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CEE7-0507-43A3-AA72-FB235A14B3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E699-E7D9-43BE-BEFE-F7F1AC67234A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CEE7-0507-43A3-AA72-FB235A14B3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70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E699-E7D9-43BE-BEFE-F7F1AC67234A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CEE7-0507-43A3-AA72-FB235A14B3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1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E699-E7D9-43BE-BEFE-F7F1AC67234A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CEE7-0507-43A3-AA72-FB235A14B3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7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34E699-E7D9-43BE-BEFE-F7F1AC67234A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5CEE7-0507-43A3-AA72-FB235A14B3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6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E699-E7D9-43BE-BEFE-F7F1AC67234A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CEE7-0507-43A3-AA72-FB235A14B3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70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34E699-E7D9-43BE-BEFE-F7F1AC67234A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55CEE7-0507-43A3-AA72-FB235A14B35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svg"/><Relationship Id="rId7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FB8FD-D77E-8EAC-6C33-4E36A3CAF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273354"/>
            <a:ext cx="7219129" cy="3255264"/>
          </a:xfrm>
        </p:spPr>
        <p:txBody>
          <a:bodyPr>
            <a:noAutofit/>
          </a:bodyPr>
          <a:lstStyle/>
          <a:p>
            <a:r>
              <a:rPr lang="ru-RU" sz="4800" dirty="0"/>
              <a:t>Клиентская часть информационной системы для автоматизации </a:t>
            </a:r>
            <a:r>
              <a:rPr lang="ru-RU" sz="4800" dirty="0" err="1"/>
              <a:t>взаимодейстрия</a:t>
            </a:r>
            <a:r>
              <a:rPr lang="ru-RU" sz="4800" dirty="0"/>
              <a:t> с клиентами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9E3074-3BBE-7E57-049E-74D8A38CA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Разработал: Авраменко С.С</a:t>
            </a:r>
          </a:p>
          <a:p>
            <a:r>
              <a:rPr lang="ru-RU" dirty="0"/>
              <a:t>Группа: ИСП-019</a:t>
            </a:r>
          </a:p>
        </p:txBody>
      </p:sp>
    </p:spTree>
    <p:extLst>
      <p:ext uri="{BB962C8B-B14F-4D97-AF65-F5344CB8AC3E}">
        <p14:creationId xmlns:p14="http://schemas.microsoft.com/office/powerpoint/2010/main" val="235757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9E564-1F64-00F6-AE93-854BC814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09D03-01F3-D4E6-32A1-59F05C6D5E95}"/>
              </a:ext>
            </a:extLst>
          </p:cNvPr>
          <p:cNvSpPr txBox="1"/>
          <p:nvPr/>
        </p:nvSpPr>
        <p:spPr>
          <a:xfrm>
            <a:off x="1127616" y="2097486"/>
            <a:ext cx="91117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Многим, особенно начинающим организациям в сфере оказания проектных услуг, для взаимодействия с клиентами и организации информации приходится использовать общедоступные социальные сети, мессенджеры или бумажные носители. Однако такой подход часто оказывается неудобным, особенно по мере роста и развития компании. Внедрение системы для учета и взаимодействия с клиентами позволяет автоматизировать бизнес-процессы, что способствует повышению эффективности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34004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10867-5C15-BD91-4B50-A1D7615D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ЦЕЛИ РАЗРАБОТКИ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831DE8-E0AA-1491-CC28-533C52A3A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952" y="2469178"/>
            <a:ext cx="1567914" cy="1567914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80C14B99-7DC5-140B-4758-4AB2A8C79AC3}"/>
              </a:ext>
            </a:extLst>
          </p:cNvPr>
          <p:cNvSpPr txBox="1">
            <a:spLocks/>
          </p:cNvSpPr>
          <p:nvPr/>
        </p:nvSpPr>
        <p:spPr>
          <a:xfrm>
            <a:off x="666081" y="4260463"/>
            <a:ext cx="2577656" cy="86017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Привлечение клиентов 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29D9568-AA65-227A-C47F-D78CBE7CF996}"/>
              </a:ext>
            </a:extLst>
          </p:cNvPr>
          <p:cNvSpPr txBox="1">
            <a:spLocks/>
          </p:cNvSpPr>
          <p:nvPr/>
        </p:nvSpPr>
        <p:spPr>
          <a:xfrm>
            <a:off x="4605369" y="4260463"/>
            <a:ext cx="3042221" cy="70346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Повышение комфорта и скорости работы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190EBF0-359F-BBCC-DA49-183C699C05BF}"/>
              </a:ext>
            </a:extLst>
          </p:cNvPr>
          <p:cNvSpPr txBox="1">
            <a:spLocks/>
          </p:cNvSpPr>
          <p:nvPr/>
        </p:nvSpPr>
        <p:spPr>
          <a:xfrm>
            <a:off x="9396651" y="4327200"/>
            <a:ext cx="1950143" cy="70346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Организация информации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D7F3C70-EE09-9104-29D9-D42190698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2524" y="2469178"/>
            <a:ext cx="1567913" cy="156791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7402A75-40FA-972E-2001-09C5B62CB7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7767" y="2547047"/>
            <a:ext cx="1567913" cy="15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F1750-A045-8829-7559-B64C255C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 (Заголовки)"/>
                <a:cs typeface="Times New Roman" panose="02020603050405020304" pitchFamily="18" charset="0"/>
              </a:rPr>
              <a:t>ОСНОВНОЙ ПРОЦЕСС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41DCD5-7F03-AA88-1FCB-C4C32A64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10960" y="1897878"/>
            <a:ext cx="5570080" cy="38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3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A8954-9149-6C02-B0AB-CCE8DC58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СИСТЕМЫ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E2BC9-C232-590E-766D-669AAFE1DA1C}"/>
              </a:ext>
            </a:extLst>
          </p:cNvPr>
          <p:cNvSpPr txBox="1"/>
          <p:nvPr/>
        </p:nvSpPr>
        <p:spPr>
          <a:xfrm>
            <a:off x="1161417" y="2058485"/>
            <a:ext cx="223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ПОЛЬЗОВАТЕЛЬ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9B4AB-9A13-5355-6533-21E8B8F1FB70}"/>
              </a:ext>
            </a:extLst>
          </p:cNvPr>
          <p:cNvSpPr txBox="1"/>
          <p:nvPr/>
        </p:nvSpPr>
        <p:spPr>
          <a:xfrm>
            <a:off x="5310236" y="2058484"/>
            <a:ext cx="129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КЛИЕНТ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BA31F-20BD-CD7D-E9A1-4B9D3B9BF3C0}"/>
              </a:ext>
            </a:extLst>
          </p:cNvPr>
          <p:cNvSpPr txBox="1"/>
          <p:nvPr/>
        </p:nvSpPr>
        <p:spPr>
          <a:xfrm>
            <a:off x="8608938" y="2058485"/>
            <a:ext cx="254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АДМИНИСТРАТОР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3A351-E2AB-04E6-654D-FC9C407D008D}"/>
              </a:ext>
            </a:extLst>
          </p:cNvPr>
          <p:cNvSpPr txBox="1"/>
          <p:nvPr/>
        </p:nvSpPr>
        <p:spPr>
          <a:xfrm>
            <a:off x="1205769" y="2520149"/>
            <a:ext cx="2205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Просмотр сайта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Отправка запроса на обратную связь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43D6CA-50BA-0B88-56BD-7A196680CFE4}"/>
              </a:ext>
            </a:extLst>
          </p:cNvPr>
          <p:cNvSpPr txBox="1"/>
          <p:nvPr/>
        </p:nvSpPr>
        <p:spPr>
          <a:xfrm>
            <a:off x="5142742" y="2520149"/>
            <a:ext cx="2236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Просмотр информации о своих проектах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Оценка статуса (этапа) проекта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Изменение данных о компании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2A220-395B-50B2-38A6-AAE4A7A875B2}"/>
              </a:ext>
            </a:extLst>
          </p:cNvPr>
          <p:cNvSpPr txBox="1"/>
          <p:nvPr/>
        </p:nvSpPr>
        <p:spPr>
          <a:xfrm>
            <a:off x="8764227" y="2520149"/>
            <a:ext cx="2236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Управление Клиентами и проектами (создание, редактирование, удаление)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Изменение данных учетной записи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0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EB48-B162-D9A6-C0DD-C8277CF0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370EE50-A0CC-F87B-45C3-76A12C5600F8}"/>
              </a:ext>
            </a:extLst>
          </p:cNvPr>
          <p:cNvSpPr txBox="1">
            <a:spLocks/>
          </p:cNvSpPr>
          <p:nvPr/>
        </p:nvSpPr>
        <p:spPr>
          <a:xfrm>
            <a:off x="1311364" y="3948437"/>
            <a:ext cx="894899" cy="398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Figma</a:t>
            </a:r>
            <a:endParaRPr lang="ru-RU" sz="24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E2E42F8-6F59-11A0-F5A7-F1289343B952}"/>
              </a:ext>
            </a:extLst>
          </p:cNvPr>
          <p:cNvSpPr txBox="1">
            <a:spLocks/>
          </p:cNvSpPr>
          <p:nvPr/>
        </p:nvSpPr>
        <p:spPr>
          <a:xfrm>
            <a:off x="3972644" y="3948437"/>
            <a:ext cx="894899" cy="398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HTML</a:t>
            </a:r>
            <a:endParaRPr lang="ru-RU" sz="24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492C357-CC31-D94D-4518-F0C4ED50BD8E}"/>
              </a:ext>
            </a:extLst>
          </p:cNvPr>
          <p:cNvSpPr txBox="1">
            <a:spLocks/>
          </p:cNvSpPr>
          <p:nvPr/>
        </p:nvSpPr>
        <p:spPr>
          <a:xfrm>
            <a:off x="7256344" y="3948437"/>
            <a:ext cx="894899" cy="398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CSS</a:t>
            </a:r>
            <a:endParaRPr lang="ru-RU" sz="24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79AE378-78E2-8B14-3EE0-1A68C2E276DE}"/>
              </a:ext>
            </a:extLst>
          </p:cNvPr>
          <p:cNvSpPr txBox="1">
            <a:spLocks/>
          </p:cNvSpPr>
          <p:nvPr/>
        </p:nvSpPr>
        <p:spPr>
          <a:xfrm>
            <a:off x="9836082" y="3948437"/>
            <a:ext cx="1319598" cy="398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JavaScript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610A1E-8F65-22BB-D40A-8EAB50671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565" y="2719474"/>
            <a:ext cx="1064498" cy="10644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4E0985-56A5-E4A3-F0B9-96CE480DB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7626" y="2719473"/>
            <a:ext cx="1156510" cy="10644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AC062E-1112-0688-7358-7E6DD8CAB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7846" y="2719474"/>
            <a:ext cx="1064497" cy="10644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2C46F91-E293-714E-F3DD-4056A0083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1546" y="2719474"/>
            <a:ext cx="1064497" cy="10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4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8A066-A2CE-8771-EBCE-B5B792D1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407363"/>
            <a:ext cx="10058400" cy="1313365"/>
          </a:xfrm>
        </p:spPr>
        <p:txBody>
          <a:bodyPr>
            <a:normAutofit/>
          </a:bodyPr>
          <a:lstStyle/>
          <a:p>
            <a:r>
              <a:rPr lang="ru-RU" dirty="0"/>
              <a:t>ГОВНОСТЬ К ВНЕДРЕНИЮ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A6637-B1CC-7C3A-607F-38477F978C7B}"/>
              </a:ext>
            </a:extLst>
          </p:cNvPr>
          <p:cNvSpPr txBox="1"/>
          <p:nvPr/>
        </p:nvSpPr>
        <p:spPr>
          <a:xfrm>
            <a:off x="1097281" y="4078259"/>
            <a:ext cx="223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4C5F7-A9C9-EEB3-9B85-7B65E3951937}"/>
              </a:ext>
            </a:extLst>
          </p:cNvPr>
          <p:cNvSpPr txBox="1"/>
          <p:nvPr/>
        </p:nvSpPr>
        <p:spPr>
          <a:xfrm>
            <a:off x="3590861" y="4069298"/>
            <a:ext cx="223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ДОРАБОТКА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433DB-B95F-4B37-31BB-55F6F7351709}"/>
              </a:ext>
            </a:extLst>
          </p:cNvPr>
          <p:cNvSpPr txBox="1"/>
          <p:nvPr/>
        </p:nvSpPr>
        <p:spPr>
          <a:xfrm>
            <a:off x="6084441" y="4078259"/>
            <a:ext cx="227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ОПТИМИЗАЦИЯ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7DEB4A-4944-0600-222C-57AF28ED5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9702" y="2858911"/>
            <a:ext cx="1224267" cy="11622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6B9C962-818F-5AD1-9BC1-F9E836736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3228" y="2860502"/>
            <a:ext cx="1224267" cy="11549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CE2759-81D9-BB01-91FF-9FAAA1C5F335}"/>
              </a:ext>
            </a:extLst>
          </p:cNvPr>
          <p:cNvSpPr txBox="1"/>
          <p:nvPr/>
        </p:nvSpPr>
        <p:spPr>
          <a:xfrm>
            <a:off x="8743283" y="4078259"/>
            <a:ext cx="227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ЗАЩИТА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28E1328-8E75-9FAF-A6DB-DB18F566C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0384" y="2851541"/>
            <a:ext cx="1223266" cy="116965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884CF18-244C-A836-3922-F71E4BC3D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1835" y="2844171"/>
            <a:ext cx="1223266" cy="116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3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0407D-0BA9-AC6C-4F2C-33FABC7686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6627499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</TotalTime>
  <Words>154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Calibri Light (Заголовки)</vt:lpstr>
      <vt:lpstr>Ретро</vt:lpstr>
      <vt:lpstr>Клиентская часть информационной системы для автоматизации взаимодейстрия с клиентами</vt:lpstr>
      <vt:lpstr>АКТУАЛЬНОСТЬ</vt:lpstr>
      <vt:lpstr>ОСНОВНЫЕ ЦЕЛИ РАЗРАБОТКИ</vt:lpstr>
      <vt:lpstr>ОСНОВНОЙ ПРОЦЕСС</vt:lpstr>
      <vt:lpstr>ГРУППЫ СИСТЕМЫ</vt:lpstr>
      <vt:lpstr>ИСПОЛЬЗУЕМЫЕ ТЕХНОЛОГИИ</vt:lpstr>
      <vt:lpstr>ГОВНОСТЬ К ВНЕДРЕНИЮ </vt:lpstr>
      <vt:lpstr>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Степан Авраменко</dc:creator>
  <cp:lastModifiedBy>Степан Авраменко</cp:lastModifiedBy>
  <cp:revision>7</cp:revision>
  <dcterms:created xsi:type="dcterms:W3CDTF">2024-11-29T18:06:23Z</dcterms:created>
  <dcterms:modified xsi:type="dcterms:W3CDTF">2024-12-02T00:47:57Z</dcterms:modified>
</cp:coreProperties>
</file>