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CE745-7CDF-6976-4302-158ADF6EAB09}" v="7" dt="2020-10-23T16:37:56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028" autoAdjust="0"/>
    <p:restoredTop sz="94660"/>
  </p:normalViewPr>
  <p:slideViewPr>
    <p:cSldViewPr snapToGrid="0">
      <p:cViewPr>
        <p:scale>
          <a:sx n="70" d="100"/>
          <a:sy n="70" d="100"/>
        </p:scale>
        <p:origin x="-58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ECE745-7CDF-6976-4302-158ADF6EAB09}"/>
    <pc:docChg chg="modSld">
      <pc:chgData name="" userId="" providerId="" clId="Web-{20ECE745-7CDF-6976-4302-158ADF6EAB09}" dt="2020-10-23T16:37:55.526" v="3" actId="20577"/>
      <pc:docMkLst>
        <pc:docMk/>
      </pc:docMkLst>
      <pc:sldChg chg="modSp">
        <pc:chgData name="" userId="" providerId="" clId="Web-{20ECE745-7CDF-6976-4302-158ADF6EAB09}" dt="2020-10-23T16:37:55.526" v="2" actId="20577"/>
        <pc:sldMkLst>
          <pc:docMk/>
          <pc:sldMk cId="105167824" sldId="256"/>
        </pc:sldMkLst>
        <pc:spChg chg="mod">
          <ac:chgData name="" userId="" providerId="" clId="Web-{20ECE745-7CDF-6976-4302-158ADF6EAB09}" dt="2020-10-23T16:37:55.526" v="2" actId="20577"/>
          <ac:spMkLst>
            <pc:docMk/>
            <pc:sldMk cId="105167824" sldId="256"/>
            <ac:spMk id="3" creationId="{00000000-0000-0000-0000-000000000000}"/>
          </ac:spMkLst>
        </pc:spChg>
      </pc:sldChg>
    </pc:docChg>
  </pc:docChgLst>
  <pc:docChgLst>
    <pc:chgData name="HAMILTON MACHITI DA COSTA" userId="S::hamilton.costa@etec.sp.gov.br::6864ec63-7c51-4b53-95c7-1fb064902aed" providerId="AD" clId="Web-{20ECE745-7CDF-6976-4302-158ADF6EAB09}"/>
    <pc:docChg chg="modSld">
      <pc:chgData name="HAMILTON MACHITI DA COSTA" userId="S::hamilton.costa@etec.sp.gov.br::6864ec63-7c51-4b53-95c7-1fb064902aed" providerId="AD" clId="Web-{20ECE745-7CDF-6976-4302-158ADF6EAB09}" dt="2020-10-23T16:37:56.963" v="2" actId="20577"/>
      <pc:docMkLst>
        <pc:docMk/>
      </pc:docMkLst>
      <pc:sldChg chg="modSp">
        <pc:chgData name="HAMILTON MACHITI DA COSTA" userId="S::hamilton.costa@etec.sp.gov.br::6864ec63-7c51-4b53-95c7-1fb064902aed" providerId="AD" clId="Web-{20ECE745-7CDF-6976-4302-158ADF6EAB09}" dt="2020-10-23T16:37:56.276" v="0" actId="20577"/>
        <pc:sldMkLst>
          <pc:docMk/>
          <pc:sldMk cId="105167824" sldId="256"/>
        </pc:sldMkLst>
        <pc:spChg chg="mod">
          <ac:chgData name="HAMILTON MACHITI DA COSTA" userId="S::hamilton.costa@etec.sp.gov.br::6864ec63-7c51-4b53-95c7-1fb064902aed" providerId="AD" clId="Web-{20ECE745-7CDF-6976-4302-158ADF6EAB09}" dt="2020-10-23T16:37:56.276" v="0" actId="20577"/>
          <ac:spMkLst>
            <pc:docMk/>
            <pc:sldMk cId="105167824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D70-DCE6-4E23-970F-B2B84CDEF39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21FF-D5ED-446A-8FFD-00AC2ED3ED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66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D70-DCE6-4E23-970F-B2B84CDEF39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21FF-D5ED-446A-8FFD-00AC2ED3ED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17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D70-DCE6-4E23-970F-B2B84CDEF39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21FF-D5ED-446A-8FFD-00AC2ED3ED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0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D70-DCE6-4E23-970F-B2B84CDEF39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21FF-D5ED-446A-8FFD-00AC2ED3ED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36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D70-DCE6-4E23-970F-B2B84CDEF39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21FF-D5ED-446A-8FFD-00AC2ED3ED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73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D70-DCE6-4E23-970F-B2B84CDEF39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21FF-D5ED-446A-8FFD-00AC2ED3ED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7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D70-DCE6-4E23-970F-B2B84CDEF39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21FF-D5ED-446A-8FFD-00AC2ED3ED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77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D70-DCE6-4E23-970F-B2B84CDEF39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21FF-D5ED-446A-8FFD-00AC2ED3ED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62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D70-DCE6-4E23-970F-B2B84CDEF39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21FF-D5ED-446A-8FFD-00AC2ED3ED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0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D70-DCE6-4E23-970F-B2B84CDEF39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21FF-D5ED-446A-8FFD-00AC2ED3ED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43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0D70-DCE6-4E23-970F-B2B84CDEF39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21FF-D5ED-446A-8FFD-00AC2ED3ED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9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40D70-DCE6-4E23-970F-B2B84CDEF390}" type="datetimeFigureOut">
              <a:rPr lang="pt-BR" smtClean="0"/>
              <a:t>23/10/2020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821FF-D5ED-446A-8FFD-00AC2ED3ED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49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Cadastro Cliente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16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Botão Cadastro Cliente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podemos ver o cadastro funciona, mas tem erros. Ele deixa os campos  preenchidos, vamos corrigir limpando os campos </a:t>
            </a:r>
            <a:r>
              <a:rPr lang="pt-BR" dirty="0" err="1"/>
              <a:t>textbox</a:t>
            </a:r>
            <a:r>
              <a:rPr lang="pt-BR" dirty="0"/>
              <a:t> depois da inserção dos textos no grid;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94" y="3216323"/>
            <a:ext cx="9445726" cy="365950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142894" y="4030824"/>
            <a:ext cx="8288730" cy="25330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02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Botão Cadastro Cliente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Vimos que funciona, mas ainda temos um problema. Se tentarmos cadastrar uma linha em branco o sistema faz o cadastro. </a:t>
            </a:r>
          </a:p>
          <a:p>
            <a:r>
              <a:rPr lang="pt-BR" dirty="0"/>
              <a:t>Iremos fazer uma checagem dos campos para o cadastro</a:t>
            </a:r>
          </a:p>
        </p:txBody>
      </p:sp>
    </p:spTree>
    <p:extLst>
      <p:ext uri="{BB962C8B-B14F-4D97-AF65-F5344CB8AC3E}">
        <p14:creationId xmlns:p14="http://schemas.microsoft.com/office/powerpoint/2010/main" val="127416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4347" y="439770"/>
            <a:ext cx="2750048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Botão Cadastro Cliente</a:t>
            </a:r>
          </a:p>
        </p:txBody>
      </p:sp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32" y="77916"/>
            <a:ext cx="7978068" cy="6780084"/>
          </a:xfrm>
        </p:spPr>
      </p:pic>
    </p:spTree>
    <p:extLst>
      <p:ext uri="{BB962C8B-B14F-4D97-AF65-F5344CB8AC3E}">
        <p14:creationId xmlns:p14="http://schemas.microsoft.com/office/powerpoint/2010/main" val="700050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a tela de cadastro de produtos com as informações:</a:t>
            </a:r>
          </a:p>
          <a:p>
            <a:pPr lvl="1"/>
            <a:r>
              <a:rPr lang="pt-BR" dirty="0"/>
              <a:t>Código</a:t>
            </a:r>
          </a:p>
          <a:p>
            <a:pPr lvl="1"/>
            <a:r>
              <a:rPr lang="pt-BR" dirty="0"/>
              <a:t>Descrição</a:t>
            </a:r>
          </a:p>
          <a:p>
            <a:pPr lvl="1"/>
            <a:r>
              <a:rPr lang="pt-BR" dirty="0"/>
              <a:t>Fornecedor</a:t>
            </a:r>
          </a:p>
          <a:p>
            <a:pPr lvl="1"/>
            <a:r>
              <a:rPr lang="pt-BR" dirty="0"/>
              <a:t>Quantidade </a:t>
            </a:r>
          </a:p>
          <a:p>
            <a:pPr lvl="1"/>
            <a:r>
              <a:rPr lang="pt-BR" dirty="0"/>
              <a:t>Valor de Compra</a:t>
            </a:r>
          </a:p>
          <a:p>
            <a:pPr lvl="1"/>
            <a:r>
              <a:rPr lang="pt-BR" dirty="0"/>
              <a:t>Valor </a:t>
            </a:r>
            <a:r>
              <a:rPr lang="pt-BR"/>
              <a:t>de Venda</a:t>
            </a:r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27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 de Cadastro de Cliente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Adicione um novo formulário com o nome de </a:t>
            </a:r>
            <a:r>
              <a:rPr lang="pt-BR" dirty="0" err="1"/>
              <a:t>FrmCadCliente</a:t>
            </a:r>
            <a:r>
              <a:rPr lang="pt-BR" dirty="0"/>
              <a:t> e altere as propriedades:</a:t>
            </a:r>
          </a:p>
          <a:p>
            <a:pPr lvl="1"/>
            <a:r>
              <a:rPr lang="pt-BR" dirty="0" err="1"/>
              <a:t>Name</a:t>
            </a:r>
            <a:r>
              <a:rPr lang="pt-BR" dirty="0"/>
              <a:t> = </a:t>
            </a:r>
            <a:r>
              <a:rPr lang="pt-BR" dirty="0" err="1"/>
              <a:t>FrmCadCliente</a:t>
            </a:r>
            <a:endParaRPr lang="pt-BR" dirty="0"/>
          </a:p>
          <a:p>
            <a:pPr lvl="1"/>
            <a:r>
              <a:rPr lang="pt-BR" dirty="0" err="1"/>
              <a:t>FormBorderStyle</a:t>
            </a:r>
            <a:r>
              <a:rPr lang="pt-BR" dirty="0"/>
              <a:t> = </a:t>
            </a:r>
            <a:r>
              <a:rPr lang="pt-BR" dirty="0" err="1"/>
              <a:t>FixedToolWindow</a:t>
            </a:r>
            <a:endParaRPr lang="pt-BR" dirty="0"/>
          </a:p>
          <a:p>
            <a:pPr lvl="1"/>
            <a:r>
              <a:rPr lang="pt-BR" dirty="0" err="1"/>
              <a:t>StartPosition</a:t>
            </a:r>
            <a:r>
              <a:rPr lang="pt-BR" dirty="0"/>
              <a:t> = </a:t>
            </a:r>
            <a:r>
              <a:rPr lang="pt-BR" dirty="0" err="1"/>
              <a:t>CenterParent</a:t>
            </a:r>
            <a:r>
              <a:rPr lang="pt-BR" dirty="0"/>
              <a:t> </a:t>
            </a:r>
          </a:p>
          <a:p>
            <a:pPr lvl="1"/>
            <a:r>
              <a:rPr lang="pt-BR" dirty="0" err="1"/>
              <a:t>Text</a:t>
            </a:r>
            <a:r>
              <a:rPr lang="pt-BR" dirty="0"/>
              <a:t> = “”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1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 de Cadastro de Cliente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8150" y="1825625"/>
            <a:ext cx="4608277" cy="4351338"/>
          </a:xfrm>
        </p:spPr>
        <p:txBody>
          <a:bodyPr/>
          <a:lstStyle/>
          <a:p>
            <a:r>
              <a:rPr lang="pt-BR" dirty="0"/>
              <a:t>Adicione um novo componente chamado </a:t>
            </a:r>
            <a:r>
              <a:rPr lang="pt-BR" dirty="0" err="1"/>
              <a:t>DataGridView</a:t>
            </a:r>
            <a:r>
              <a:rPr lang="pt-BR" dirty="0"/>
              <a:t>, no menu Data.</a:t>
            </a:r>
          </a:p>
          <a:p>
            <a:r>
              <a:rPr lang="pt-BR" dirty="0"/>
              <a:t>Ao abrir clique em </a:t>
            </a:r>
            <a:r>
              <a:rPr lang="pt-BR" dirty="0" err="1"/>
              <a:t>Edit</a:t>
            </a:r>
            <a:r>
              <a:rPr lang="pt-BR" dirty="0"/>
              <a:t> </a:t>
            </a:r>
            <a:r>
              <a:rPr lang="pt-BR" dirty="0" err="1"/>
              <a:t>Columns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427" y="2185776"/>
            <a:ext cx="7000316" cy="399118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084532" y="3010694"/>
            <a:ext cx="3562350" cy="990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25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 de Cadastro de Cliente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8150" y="1825624"/>
            <a:ext cx="5143500" cy="5032375"/>
          </a:xfrm>
        </p:spPr>
        <p:txBody>
          <a:bodyPr>
            <a:normAutofit fontScale="925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sz="3200" dirty="0"/>
              <a:t>Em seguida clique em </a:t>
            </a:r>
            <a:r>
              <a:rPr lang="pt-BR" sz="3200" dirty="0" err="1"/>
              <a:t>Add</a:t>
            </a:r>
            <a:r>
              <a:rPr lang="pt-BR" sz="3200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sz="3200" dirty="0"/>
              <a:t>Agora iremos adicionar as colunas, “</a:t>
            </a:r>
            <a:r>
              <a:rPr lang="pt-BR" sz="3200" dirty="0" err="1"/>
              <a:t>Name</a:t>
            </a:r>
            <a:r>
              <a:rPr lang="pt-BR" sz="3200" dirty="0"/>
              <a:t>” é a identificação da coluna e “Header </a:t>
            </a:r>
            <a:r>
              <a:rPr lang="pt-BR" sz="3200" dirty="0" err="1"/>
              <a:t>text</a:t>
            </a:r>
            <a:r>
              <a:rPr lang="pt-BR" sz="3200" dirty="0"/>
              <a:t>” é como aparece para o usuário. </a:t>
            </a:r>
          </a:p>
          <a:p>
            <a:pPr lvl="1" algn="just"/>
            <a:r>
              <a:rPr lang="pt-BR" sz="2800" dirty="0"/>
              <a:t>Vamos adicionar a coluna Código:</a:t>
            </a:r>
          </a:p>
          <a:p>
            <a:pPr lvl="2" algn="just"/>
            <a:r>
              <a:rPr lang="pt-BR" sz="2400" dirty="0"/>
              <a:t>Nome =  </a:t>
            </a:r>
            <a:r>
              <a:rPr lang="pt-BR" sz="2400" dirty="0" err="1"/>
              <a:t>codCli</a:t>
            </a:r>
            <a:endParaRPr lang="pt-BR" sz="2400" dirty="0"/>
          </a:p>
          <a:p>
            <a:pPr lvl="2" algn="just"/>
            <a:r>
              <a:rPr lang="pt-BR" sz="2400" dirty="0"/>
              <a:t>Header (Cabeçalho) = Código</a:t>
            </a:r>
          </a:p>
          <a:p>
            <a:pPr lvl="1" algn="just"/>
            <a:r>
              <a:rPr lang="pt-BR" sz="2800" dirty="0"/>
              <a:t>Clique em </a:t>
            </a:r>
            <a:r>
              <a:rPr lang="pt-BR" sz="2800" dirty="0" err="1"/>
              <a:t>Add</a:t>
            </a:r>
            <a:r>
              <a:rPr lang="pt-BR" sz="2800" dirty="0"/>
              <a:t> para a nova coluna na lista de adicionadas</a:t>
            </a:r>
          </a:p>
          <a:p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6" name="Imagem 5" descr="Edit Colum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327" y="1484182"/>
            <a:ext cx="4684410" cy="305302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914981" y="3744516"/>
            <a:ext cx="830868" cy="5135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762625" y="3267801"/>
            <a:ext cx="66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8" name="Imagem 7" descr="Add Colum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532" y="2981193"/>
            <a:ext cx="4096322" cy="3791479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8105730" y="5141382"/>
            <a:ext cx="3933869" cy="14880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9739289" y="4537205"/>
            <a:ext cx="66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5073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 de Cadastro de Cliente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8150" y="1825624"/>
            <a:ext cx="5143500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Não precisa fechar a janela, basta adicionar as demais colunas.</a:t>
            </a:r>
          </a:p>
          <a:p>
            <a:r>
              <a:rPr lang="pt-BR" dirty="0" err="1"/>
              <a:t>Adicone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Nome (</a:t>
            </a:r>
            <a:r>
              <a:rPr lang="pt-BR" dirty="0" err="1"/>
              <a:t>nomeCli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Endereço (</a:t>
            </a:r>
            <a:r>
              <a:rPr lang="pt-BR" dirty="0" err="1"/>
              <a:t>endCli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Cidade (</a:t>
            </a:r>
            <a:r>
              <a:rPr lang="pt-BR" dirty="0" err="1"/>
              <a:t>cidCli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Estado(</a:t>
            </a:r>
            <a:r>
              <a:rPr lang="pt-BR" dirty="0" err="1"/>
              <a:t>ufCli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Telefone (</a:t>
            </a:r>
            <a:r>
              <a:rPr lang="pt-BR" dirty="0" err="1"/>
              <a:t>telCli</a:t>
            </a:r>
            <a:r>
              <a:rPr lang="pt-BR" dirty="0"/>
              <a:t>)</a:t>
            </a:r>
          </a:p>
          <a:p>
            <a:r>
              <a:rPr lang="pt-BR" dirty="0"/>
              <a:t>Clique em Close e em seguida OK. Após terminar altere a propriedade:</a:t>
            </a:r>
          </a:p>
          <a:p>
            <a:pPr lvl="1"/>
            <a:r>
              <a:rPr lang="pt-BR" dirty="0" err="1"/>
              <a:t>Name</a:t>
            </a:r>
            <a:r>
              <a:rPr lang="pt-BR" dirty="0"/>
              <a:t> = </a:t>
            </a:r>
            <a:r>
              <a:rPr lang="pt-BR" dirty="0" err="1"/>
              <a:t>gdrCadCli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2036982"/>
            <a:ext cx="5772150" cy="371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5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 de Cadastro de Cliente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8150" y="1825624"/>
            <a:ext cx="5143500" cy="5032375"/>
          </a:xfrm>
        </p:spPr>
        <p:txBody>
          <a:bodyPr>
            <a:normAutofit/>
          </a:bodyPr>
          <a:lstStyle/>
          <a:p>
            <a:r>
              <a:rPr lang="pt-BR" dirty="0"/>
              <a:t>Agora colocaremos alguns </a:t>
            </a:r>
            <a:r>
              <a:rPr lang="pt-BR" dirty="0" err="1"/>
              <a:t>labels</a:t>
            </a:r>
            <a:r>
              <a:rPr lang="pt-BR" dirty="0"/>
              <a:t>, </a:t>
            </a:r>
            <a:r>
              <a:rPr lang="pt-BR" dirty="0" err="1"/>
              <a:t>textbox</a:t>
            </a:r>
            <a:r>
              <a:rPr lang="pt-BR" dirty="0"/>
              <a:t>, e botões para preencher o cadastro. Crie como o exemplo e coloque os nomes:</a:t>
            </a:r>
          </a:p>
          <a:p>
            <a:r>
              <a:rPr lang="pt-BR" dirty="0" err="1"/>
              <a:t>Textbox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Name</a:t>
            </a:r>
            <a:r>
              <a:rPr lang="pt-BR" dirty="0"/>
              <a:t>: </a:t>
            </a:r>
          </a:p>
          <a:p>
            <a:pPr lvl="2"/>
            <a:r>
              <a:rPr lang="pt-BR" dirty="0" err="1"/>
              <a:t>txtCodCli</a:t>
            </a:r>
            <a:endParaRPr lang="pt-BR" dirty="0"/>
          </a:p>
          <a:p>
            <a:pPr lvl="2"/>
            <a:r>
              <a:rPr lang="pt-BR" dirty="0" err="1"/>
              <a:t>txtNomeCli</a:t>
            </a:r>
            <a:endParaRPr lang="pt-BR" dirty="0"/>
          </a:p>
          <a:p>
            <a:pPr lvl="2"/>
            <a:r>
              <a:rPr lang="pt-BR" dirty="0" err="1"/>
              <a:t>txtEndCli</a:t>
            </a:r>
            <a:endParaRPr lang="pt-BR" dirty="0"/>
          </a:p>
          <a:p>
            <a:pPr lvl="2"/>
            <a:r>
              <a:rPr lang="pt-BR" dirty="0" err="1"/>
              <a:t>txtCidCli</a:t>
            </a:r>
            <a:endParaRPr lang="pt-BR" dirty="0"/>
          </a:p>
          <a:p>
            <a:pPr lvl="2"/>
            <a:r>
              <a:rPr lang="pt-BR" dirty="0" err="1"/>
              <a:t>txtUfCli</a:t>
            </a:r>
            <a:endParaRPr lang="pt-BR" dirty="0"/>
          </a:p>
          <a:p>
            <a:pPr lvl="2"/>
            <a:r>
              <a:rPr lang="pt-BR" dirty="0" err="1"/>
              <a:t>txtTelCli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81650" y="1690688"/>
            <a:ext cx="51435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Botões:</a:t>
            </a:r>
          </a:p>
          <a:p>
            <a:pPr lvl="1"/>
            <a:r>
              <a:rPr lang="pt-BR" dirty="0" err="1"/>
              <a:t>Name</a:t>
            </a:r>
            <a:r>
              <a:rPr lang="pt-BR" dirty="0"/>
              <a:t>: </a:t>
            </a:r>
          </a:p>
          <a:p>
            <a:pPr lvl="2"/>
            <a:r>
              <a:rPr lang="pt-BR" dirty="0" err="1"/>
              <a:t>btnCadastrar</a:t>
            </a:r>
            <a:endParaRPr lang="pt-BR" dirty="0"/>
          </a:p>
          <a:p>
            <a:pPr lvl="2"/>
            <a:r>
              <a:rPr lang="pt-BR" dirty="0" err="1"/>
              <a:t>btnEditar</a:t>
            </a:r>
            <a:endParaRPr lang="pt-BR" dirty="0"/>
          </a:p>
          <a:p>
            <a:pPr lvl="2"/>
            <a:r>
              <a:rPr lang="pt-BR" dirty="0" err="1"/>
              <a:t>btnExcluir</a:t>
            </a:r>
            <a:endParaRPr lang="pt-BR" dirty="0"/>
          </a:p>
          <a:p>
            <a:pPr lvl="2"/>
            <a:r>
              <a:rPr lang="pt-BR" dirty="0" err="1"/>
              <a:t>btnSair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413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 de Cadastro de Cliente</a:t>
            </a:r>
          </a:p>
        </p:txBody>
      </p:sp>
      <p:pic>
        <p:nvPicPr>
          <p:cNvPr id="6" name="Espaço Reservado para Conteúdo 5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3014"/>
            <a:ext cx="4907902" cy="5384196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442399" y="1548924"/>
            <a:ext cx="51435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Programe o  botão “Sair”, de um duplo clique e adicione o código</a:t>
            </a:r>
          </a:p>
        </p:txBody>
      </p:sp>
      <p:pic>
        <p:nvPicPr>
          <p:cNvPr id="8" name="Imagem 7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102" y="3040785"/>
            <a:ext cx="6076877" cy="1183163"/>
          </a:xfrm>
          <a:prstGeom prst="rect">
            <a:avLst/>
          </a:prstGeom>
        </p:spPr>
      </p:pic>
      <p:cxnSp>
        <p:nvCxnSpPr>
          <p:cNvPr id="10" name="Conector de Seta Reta 9"/>
          <p:cNvCxnSpPr/>
          <p:nvPr/>
        </p:nvCxnSpPr>
        <p:spPr>
          <a:xfrm flipV="1">
            <a:off x="5746102" y="4065111"/>
            <a:ext cx="1158551" cy="2317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68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Botão Cadastrar</a:t>
            </a:r>
          </a:p>
        </p:txBody>
      </p:sp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41" y="1690687"/>
            <a:ext cx="8911394" cy="4815027"/>
          </a:xfrm>
        </p:spPr>
      </p:pic>
    </p:spTree>
    <p:extLst>
      <p:ext uri="{BB962C8B-B14F-4D97-AF65-F5344CB8AC3E}">
        <p14:creationId xmlns:p14="http://schemas.microsoft.com/office/powerpoint/2010/main" val="4238295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Cadastro do Cliente</a:t>
            </a:r>
          </a:p>
        </p:txBody>
      </p:sp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081" y="1517502"/>
            <a:ext cx="7221691" cy="5340498"/>
          </a:xfrm>
        </p:spPr>
      </p:pic>
    </p:spTree>
    <p:extLst>
      <p:ext uri="{BB962C8B-B14F-4D97-AF65-F5344CB8AC3E}">
        <p14:creationId xmlns:p14="http://schemas.microsoft.com/office/powerpoint/2010/main" val="988876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D64874B6B410D44AFB64AD0D79B4A25" ma:contentTypeVersion="6" ma:contentTypeDescription="Crie um novo documento." ma:contentTypeScope="" ma:versionID="87847fdca8b93feaa5db3356e651b746">
  <xsd:schema xmlns:xsd="http://www.w3.org/2001/XMLSchema" xmlns:xs="http://www.w3.org/2001/XMLSchema" xmlns:p="http://schemas.microsoft.com/office/2006/metadata/properties" xmlns:ns2="42a1696b-9e00-4a88-80d9-a6eb41746cd0" targetNamespace="http://schemas.microsoft.com/office/2006/metadata/properties" ma:root="true" ma:fieldsID="9beebff79a5037fa33e9451f51fbf7fb" ns2:_="">
    <xsd:import namespace="42a1696b-9e00-4a88-80d9-a6eb41746c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a1696b-9e00-4a88-80d9-a6eb41746c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99981F-C456-454A-A209-C2273BB7E1BB}"/>
</file>

<file path=customXml/itemProps2.xml><?xml version="1.0" encoding="utf-8"?>
<ds:datastoreItem xmlns:ds="http://schemas.openxmlformats.org/officeDocument/2006/customXml" ds:itemID="{96E4C31E-3FDB-43D6-B68E-5C72132267E7}"/>
</file>

<file path=customXml/itemProps3.xml><?xml version="1.0" encoding="utf-8"?>
<ds:datastoreItem xmlns:ds="http://schemas.openxmlformats.org/officeDocument/2006/customXml" ds:itemID="{C04AF185-6D55-4A29-8D6A-42036274D9BA}"/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342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Cadastro Cliente</vt:lpstr>
      <vt:lpstr>Formulário de Cadastro de Cliente</vt:lpstr>
      <vt:lpstr>Formulário de Cadastro de Cliente</vt:lpstr>
      <vt:lpstr>Formulário de Cadastro de Cliente</vt:lpstr>
      <vt:lpstr>Formulário de Cadastro de Cliente</vt:lpstr>
      <vt:lpstr>Formulário de Cadastro de Cliente</vt:lpstr>
      <vt:lpstr>Formulário de Cadastro de Cliente</vt:lpstr>
      <vt:lpstr>Botão Cadastrar</vt:lpstr>
      <vt:lpstr>Cadastro do Cliente</vt:lpstr>
      <vt:lpstr>Botão Cadastro Cliente</vt:lpstr>
      <vt:lpstr>Botão Cadastro Cliente</vt:lpstr>
      <vt:lpstr>Botão Cadastro Cliente</vt:lpstr>
      <vt:lpstr>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Cadastro Cliente</dc:title>
  <dc:creator>Etec</dc:creator>
  <cp:lastModifiedBy>Usuário do Windows</cp:lastModifiedBy>
  <cp:revision>20</cp:revision>
  <cp:lastPrinted>2019-06-08T00:25:23Z</cp:lastPrinted>
  <dcterms:created xsi:type="dcterms:W3CDTF">2018-06-07T01:07:01Z</dcterms:created>
  <dcterms:modified xsi:type="dcterms:W3CDTF">2020-10-23T16:38:00Z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0x0101004D64874B6B410D44AFB64AD0D79B4A25</vt:lpwstr>
  </property>
</Properties>
</file>