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E4CE8B-9752-DFE8-7CAE-A1C2B1B99D4D}" v="3" dt="2020-10-23T16:37:32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5453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MILTON MACHITI DA COSTA" userId="S::hamilton.costa@etec.sp.gov.br::6864ec63-7c51-4b53-95c7-1fb064902aed" providerId="AD" clId="Web-{FBE4CE8B-9752-DFE8-7CAE-A1C2B1B99D4D}"/>
    <pc:docChg chg="modSld">
      <pc:chgData name="HAMILTON MACHITI DA COSTA" userId="S::hamilton.costa@etec.sp.gov.br::6864ec63-7c51-4b53-95c7-1fb064902aed" providerId="AD" clId="Web-{FBE4CE8B-9752-DFE8-7CAE-A1C2B1B99D4D}" dt="2020-10-23T16:37:32.096" v="2" actId="20577"/>
      <pc:docMkLst>
        <pc:docMk/>
      </pc:docMkLst>
      <pc:sldChg chg="modSp">
        <pc:chgData name="HAMILTON MACHITI DA COSTA" userId="S::hamilton.costa@etec.sp.gov.br::6864ec63-7c51-4b53-95c7-1fb064902aed" providerId="AD" clId="Web-{FBE4CE8B-9752-DFE8-7CAE-A1C2B1B99D4D}" dt="2020-10-23T16:37:32.065" v="0" actId="20577"/>
        <pc:sldMkLst>
          <pc:docMk/>
          <pc:sldMk cId="991183233" sldId="256"/>
        </pc:sldMkLst>
        <pc:spChg chg="mod">
          <ac:chgData name="HAMILTON MACHITI DA COSTA" userId="S::hamilton.costa@etec.sp.gov.br::6864ec63-7c51-4b53-95c7-1fb064902aed" providerId="AD" clId="Web-{FBE4CE8B-9752-DFE8-7CAE-A1C2B1B99D4D}" dt="2020-10-23T16:37:32.065" v="0" actId="20577"/>
          <ac:spMkLst>
            <pc:docMk/>
            <pc:sldMk cId="991183233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DF58-D403-46E5-86A6-37E53874B0E0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6B9-976B-4DAD-B533-6BEB1C88C5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09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DF58-D403-46E5-86A6-37E53874B0E0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6B9-976B-4DAD-B533-6BEB1C88C5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68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DF58-D403-46E5-86A6-37E53874B0E0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6B9-976B-4DAD-B533-6BEB1C88C5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99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DF58-D403-46E5-86A6-37E53874B0E0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6B9-976B-4DAD-B533-6BEB1C88C5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64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DF58-D403-46E5-86A6-37E53874B0E0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6B9-976B-4DAD-B533-6BEB1C88C5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41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DF58-D403-46E5-86A6-37E53874B0E0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6B9-976B-4DAD-B533-6BEB1C88C5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57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DF58-D403-46E5-86A6-37E53874B0E0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6B9-976B-4DAD-B533-6BEB1C88C5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76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DF58-D403-46E5-86A6-37E53874B0E0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6B9-976B-4DAD-B533-6BEB1C88C5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66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DF58-D403-46E5-86A6-37E53874B0E0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6B9-976B-4DAD-B533-6BEB1C88C5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90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DF58-D403-46E5-86A6-37E53874B0E0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6B9-976B-4DAD-B533-6BEB1C88C5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24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DF58-D403-46E5-86A6-37E53874B0E0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6B9-976B-4DAD-B533-6BEB1C88C5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44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0DF58-D403-46E5-86A6-37E53874B0E0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B26B9-976B-4DAD-B533-6BEB1C88C5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7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 Comercial</a:t>
            </a:r>
            <a:br>
              <a:rPr lang="pt-BR" dirty="0"/>
            </a:br>
            <a:r>
              <a:rPr lang="pt-BR" dirty="0"/>
              <a:t>Menus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1183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Barra de Status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4767470" cy="4351338"/>
          </a:xfrm>
        </p:spPr>
        <p:txBody>
          <a:bodyPr/>
          <a:lstStyle/>
          <a:p>
            <a:r>
              <a:rPr lang="pt-BR" dirty="0"/>
              <a:t>Clique na opção no inicio da barra de escolha “</a:t>
            </a:r>
            <a:r>
              <a:rPr lang="pt-BR" dirty="0" err="1"/>
              <a:t>StatusLabel</a:t>
            </a:r>
            <a:r>
              <a:rPr lang="pt-BR" dirty="0"/>
              <a:t>”.</a:t>
            </a:r>
          </a:p>
          <a:p>
            <a:r>
              <a:rPr lang="pt-BR" dirty="0"/>
              <a:t>Faça esta operação mais duas vezes, teremos três </a:t>
            </a:r>
            <a:r>
              <a:rPr lang="pt-BR" dirty="0" err="1"/>
              <a:t>labels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6" name="Imagem 5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121" y="753787"/>
            <a:ext cx="4577021" cy="528823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838121" y="4725849"/>
            <a:ext cx="4075044" cy="6015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560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408" y="175905"/>
            <a:ext cx="5452085" cy="515146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Barra de Status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4767470" cy="4351338"/>
          </a:xfrm>
        </p:spPr>
        <p:txBody>
          <a:bodyPr/>
          <a:lstStyle/>
          <a:p>
            <a:r>
              <a:rPr lang="pt-BR" dirty="0"/>
              <a:t>Selecione a </a:t>
            </a:r>
            <a:r>
              <a:rPr lang="pt-BR" dirty="0">
                <a:solidFill>
                  <a:srgbClr val="FF0000"/>
                </a:solidFill>
              </a:rPr>
              <a:t>primeira </a:t>
            </a:r>
            <a:r>
              <a:rPr lang="pt-BR" dirty="0" err="1">
                <a:solidFill>
                  <a:srgbClr val="FF0000"/>
                </a:solidFill>
              </a:rPr>
              <a:t>label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e mude a propriedade “</a:t>
            </a:r>
            <a:r>
              <a:rPr lang="pt-BR" dirty="0" err="1"/>
              <a:t>name</a:t>
            </a:r>
            <a:r>
              <a:rPr lang="pt-BR" dirty="0"/>
              <a:t>” para “</a:t>
            </a:r>
            <a:r>
              <a:rPr lang="pt-BR" dirty="0" err="1"/>
              <a:t>slbBemvindo</a:t>
            </a:r>
            <a:r>
              <a:rPr lang="pt-BR" dirty="0"/>
              <a:t>” e o </a:t>
            </a:r>
            <a:r>
              <a:rPr lang="pt-BR" dirty="0" err="1"/>
              <a:t>Text</a:t>
            </a:r>
            <a:r>
              <a:rPr lang="pt-BR" dirty="0"/>
              <a:t> para “Bem vindo ao sistema”</a:t>
            </a:r>
          </a:p>
          <a:p>
            <a:r>
              <a:rPr lang="pt-BR" dirty="0"/>
              <a:t>Mude </a:t>
            </a:r>
            <a:r>
              <a:rPr lang="pt-BR" b="1" dirty="0"/>
              <a:t>o </a:t>
            </a:r>
            <a:r>
              <a:rPr lang="pt-BR" b="1" dirty="0" err="1"/>
              <a:t>name</a:t>
            </a:r>
            <a:r>
              <a:rPr lang="pt-BR" b="1" dirty="0"/>
              <a:t> </a:t>
            </a:r>
            <a:r>
              <a:rPr lang="pt-BR" dirty="0"/>
              <a:t>da segunda para “</a:t>
            </a:r>
            <a:r>
              <a:rPr lang="pt-BR" dirty="0" err="1"/>
              <a:t>slbData</a:t>
            </a:r>
            <a:r>
              <a:rPr lang="pt-BR" dirty="0"/>
              <a:t>” e da terceira para “</a:t>
            </a:r>
            <a:r>
              <a:rPr lang="pt-BR" dirty="0" err="1"/>
              <a:t>slbHora</a:t>
            </a:r>
            <a:r>
              <a:rPr lang="pt-BR" dirty="0"/>
              <a:t>”</a:t>
            </a:r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095999" y="4793317"/>
            <a:ext cx="5830957" cy="6015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448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Barra de Status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4767470" cy="4351338"/>
          </a:xfrm>
        </p:spPr>
        <p:txBody>
          <a:bodyPr/>
          <a:lstStyle/>
          <a:p>
            <a:r>
              <a:rPr lang="pt-BR" dirty="0"/>
              <a:t>Vá a barra de ferramentas e dentro “</a:t>
            </a:r>
            <a:r>
              <a:rPr lang="pt-BR" dirty="0" err="1"/>
              <a:t>Components</a:t>
            </a:r>
            <a:r>
              <a:rPr lang="pt-BR" dirty="0"/>
              <a:t>” selecione “Timer”, arraste para o formulário, ele aparecerá na barra abaixo da tela.</a:t>
            </a:r>
          </a:p>
          <a:p>
            <a:r>
              <a:rPr lang="pt-BR" dirty="0"/>
              <a:t>Altere a propriedade </a:t>
            </a:r>
          </a:p>
          <a:p>
            <a:pPr lvl="1"/>
            <a:r>
              <a:rPr lang="pt-BR" dirty="0" err="1"/>
              <a:t>Name</a:t>
            </a:r>
            <a:r>
              <a:rPr lang="pt-BR" dirty="0"/>
              <a:t> = </a:t>
            </a:r>
            <a:r>
              <a:rPr lang="pt-BR" dirty="0" err="1"/>
              <a:t>tmFPrinc</a:t>
            </a:r>
            <a:endParaRPr lang="pt-BR" dirty="0"/>
          </a:p>
          <a:p>
            <a:pPr lvl="1"/>
            <a:r>
              <a:rPr lang="pt-BR" dirty="0" err="1"/>
              <a:t>Enabled</a:t>
            </a:r>
            <a:r>
              <a:rPr lang="pt-BR" dirty="0"/>
              <a:t>=</a:t>
            </a:r>
            <a:r>
              <a:rPr lang="pt-BR" dirty="0" err="1"/>
              <a:t>true</a:t>
            </a:r>
            <a:endParaRPr lang="pt-BR" dirty="0"/>
          </a:p>
        </p:txBody>
      </p:sp>
      <p:pic>
        <p:nvPicPr>
          <p:cNvPr id="6" name="Imagem 5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858" y="365125"/>
            <a:ext cx="5359806" cy="581183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8580783" y="5575438"/>
            <a:ext cx="1258958" cy="6015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937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Barra de Status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4767470" cy="4351338"/>
          </a:xfrm>
        </p:spPr>
        <p:txBody>
          <a:bodyPr/>
          <a:lstStyle/>
          <a:p>
            <a:r>
              <a:rPr lang="pt-BR" dirty="0"/>
              <a:t>Dê um duplo clique sobre o componente para podermos programa-lo</a:t>
            </a:r>
          </a:p>
        </p:txBody>
      </p:sp>
      <p:pic>
        <p:nvPicPr>
          <p:cNvPr id="6" name="Imagem 5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858" y="365125"/>
            <a:ext cx="5359806" cy="581183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8580783" y="5575438"/>
            <a:ext cx="1258958" cy="6015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7394713" y="4373217"/>
            <a:ext cx="1570383" cy="13914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538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Barra de Status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Programação: </a:t>
            </a:r>
          </a:p>
          <a:p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323" y="2782163"/>
            <a:ext cx="9172505" cy="243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5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um Menu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colocar um menu em nosso sistema, na aba de ferramentas procure o componente</a:t>
            </a:r>
            <a:r>
              <a:rPr lang="pt-BR" b="1" dirty="0"/>
              <a:t> </a:t>
            </a:r>
            <a:r>
              <a:rPr lang="pt-BR" b="1" dirty="0" err="1"/>
              <a:t>MenuStrip</a:t>
            </a:r>
            <a:r>
              <a:rPr lang="pt-BR" b="1" dirty="0"/>
              <a:t> </a:t>
            </a:r>
            <a:r>
              <a:rPr lang="pt-BR" dirty="0"/>
              <a:t>e arraste para a tela principal de sua aplicação</a:t>
            </a: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339" y="2834640"/>
            <a:ext cx="3886486" cy="384887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877056" y="2962656"/>
            <a:ext cx="3988769" cy="8229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84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Menus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306568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Você terá uma barra, onde está escrito “</a:t>
            </a:r>
            <a:r>
              <a:rPr lang="pt-BR" dirty="0" err="1"/>
              <a:t>Type</a:t>
            </a:r>
            <a:r>
              <a:rPr lang="pt-BR" dirty="0"/>
              <a:t> </a:t>
            </a:r>
            <a:r>
              <a:rPr lang="pt-BR" dirty="0" err="1"/>
              <a:t>here</a:t>
            </a:r>
            <a:r>
              <a:rPr lang="pt-BR" dirty="0"/>
              <a:t>” (escreva aqui). Clique em cima</a:t>
            </a:r>
          </a:p>
          <a:p>
            <a:pPr algn="just"/>
            <a:r>
              <a:rPr lang="pt-BR" dirty="0"/>
              <a:t>Este será nosso item “Cadastro”, então digite cadastro dentro da caixa</a:t>
            </a:r>
          </a:p>
          <a:p>
            <a:pPr algn="just"/>
            <a:r>
              <a:rPr lang="pt-BR" dirty="0"/>
              <a:t>Será apresentado outras caixas para digitação a frente de onde você digitou</a:t>
            </a:r>
          </a:p>
          <a:p>
            <a:pPr algn="just"/>
            <a:r>
              <a:rPr lang="pt-BR" dirty="0"/>
              <a:t>A frente colocaremos o próximo item do menu e abaixo as opções que farão para deste item.</a:t>
            </a:r>
          </a:p>
          <a:p>
            <a:pPr algn="just"/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149" y="1690688"/>
            <a:ext cx="4077387" cy="1813687"/>
          </a:xfrm>
          <a:prstGeom prst="rect">
            <a:avLst/>
          </a:prstGeom>
        </p:spPr>
      </p:pic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052" y="4255089"/>
            <a:ext cx="4175580" cy="1921874"/>
          </a:xfrm>
          <a:prstGeom prst="rect">
            <a:avLst/>
          </a:prstGeom>
        </p:spPr>
      </p:pic>
      <p:cxnSp>
        <p:nvCxnSpPr>
          <p:cNvPr id="8" name="Conector de Seta Reta 7"/>
          <p:cNvCxnSpPr>
            <a:stCxn id="4" idx="2"/>
            <a:endCxn id="5" idx="0"/>
          </p:cNvCxnSpPr>
          <p:nvPr/>
        </p:nvCxnSpPr>
        <p:spPr>
          <a:xfrm flipH="1">
            <a:off x="9398842" y="3504375"/>
            <a:ext cx="1" cy="7507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28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menus</a:t>
            </a:r>
          </a:p>
        </p:txBody>
      </p:sp>
      <p:pic>
        <p:nvPicPr>
          <p:cNvPr id="4" name="Espaço Reservado para Conteúdo 3" descr="Recorte de Te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039" y="1556114"/>
            <a:ext cx="4689272" cy="2139991"/>
          </a:xfrm>
        </p:spPr>
      </p:pic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48" y="4068065"/>
            <a:ext cx="4880363" cy="2095044"/>
          </a:xfrm>
          <a:prstGeom prst="rect">
            <a:avLst/>
          </a:prstGeom>
        </p:spPr>
      </p:pic>
      <p:pic>
        <p:nvPicPr>
          <p:cNvPr id="6" name="Imagem 5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311" y="1600275"/>
            <a:ext cx="5461489" cy="1765744"/>
          </a:xfrm>
          <a:prstGeom prst="rect">
            <a:avLst/>
          </a:prstGeom>
        </p:spPr>
      </p:pic>
      <p:pic>
        <p:nvPicPr>
          <p:cNvPr id="7" name="Imagem 6" descr="Recorte de Te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311" y="4228931"/>
            <a:ext cx="6127151" cy="193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3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Formulário Sobre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Adicionar um novo formulário : </a:t>
            </a:r>
            <a:r>
              <a:rPr lang="pt-BR" dirty="0" err="1"/>
              <a:t>FrmSobre</a:t>
            </a:r>
            <a:endParaRPr lang="pt-BR" dirty="0"/>
          </a:p>
          <a:p>
            <a:pPr lvl="1"/>
            <a:r>
              <a:rPr lang="pt-BR" dirty="0"/>
              <a:t>Sobre o nome do projeto clique com o botão direito do mouse e vá em </a:t>
            </a:r>
            <a:r>
              <a:rPr lang="pt-BR" dirty="0" err="1"/>
              <a:t>Add</a:t>
            </a:r>
            <a:r>
              <a:rPr lang="pt-BR" dirty="0"/>
              <a:t>-&gt; New Item, selecione Windows </a:t>
            </a:r>
            <a:r>
              <a:rPr lang="pt-BR" dirty="0" err="1"/>
              <a:t>Form</a:t>
            </a:r>
            <a:r>
              <a:rPr lang="pt-BR" dirty="0"/>
              <a:t> e do lado direito Windows Form.</a:t>
            </a:r>
          </a:p>
          <a:p>
            <a:r>
              <a:rPr lang="pt-BR" dirty="0"/>
              <a:t>Marque o Formulário e mude a propriedade:</a:t>
            </a:r>
          </a:p>
          <a:p>
            <a:pPr lvl="1"/>
            <a:r>
              <a:rPr lang="pt-BR" dirty="0" err="1"/>
              <a:t>Text</a:t>
            </a:r>
            <a:r>
              <a:rPr lang="pt-BR" dirty="0"/>
              <a:t> = Sobre o Sistema</a:t>
            </a:r>
          </a:p>
          <a:p>
            <a:pPr lvl="1"/>
            <a:r>
              <a:rPr lang="pt-BR" dirty="0" err="1"/>
              <a:t>Name</a:t>
            </a:r>
            <a:r>
              <a:rPr lang="pt-BR" dirty="0"/>
              <a:t>  = </a:t>
            </a:r>
            <a:r>
              <a:rPr lang="pt-BR" dirty="0" err="1"/>
              <a:t>FrmSobre</a:t>
            </a:r>
            <a:endParaRPr lang="pt-BR" dirty="0"/>
          </a:p>
          <a:p>
            <a:pPr lvl="1"/>
            <a:r>
              <a:rPr lang="pt-BR" dirty="0" err="1"/>
              <a:t>FormBorderStyle</a:t>
            </a:r>
            <a:r>
              <a:rPr lang="pt-BR" dirty="0"/>
              <a:t> =  “</a:t>
            </a:r>
            <a:r>
              <a:rPr lang="pt-BR" dirty="0" err="1"/>
              <a:t>FixedToolWindow</a:t>
            </a:r>
            <a:r>
              <a:rPr lang="pt-BR" dirty="0"/>
              <a:t>” (deixaremos apenas o botão fechar e não deixar redimensionar)</a:t>
            </a:r>
          </a:p>
          <a:p>
            <a:pPr lvl="1"/>
            <a:r>
              <a:rPr lang="pt-BR" dirty="0" err="1"/>
              <a:t>Size</a:t>
            </a:r>
            <a:r>
              <a:rPr lang="pt-BR" dirty="0"/>
              <a:t>: 300,220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7109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Formulário Sobre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Colocar o Logo da empresa, no menu de ferramentas escolha a opção “</a:t>
            </a:r>
            <a:r>
              <a:rPr lang="pt-BR" dirty="0" err="1"/>
              <a:t>PictureBox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Com a caixa selecionada escolha a opção “</a:t>
            </a:r>
            <a:r>
              <a:rPr lang="pt-BR" dirty="0" err="1"/>
              <a:t>Image</a:t>
            </a:r>
            <a:r>
              <a:rPr lang="pt-BR" dirty="0"/>
              <a:t>” na janela de propriedades. Clique nas reticencias para selecionar uma imagem. Ao abrir a janela clique em “</a:t>
            </a:r>
            <a:r>
              <a:rPr lang="pt-BR" dirty="0" err="1"/>
              <a:t>Import</a:t>
            </a:r>
            <a:r>
              <a:rPr lang="pt-BR" dirty="0"/>
              <a:t>” para que abra a janela para seleção da imagem.</a:t>
            </a:r>
          </a:p>
          <a:p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559" y="3779775"/>
            <a:ext cx="4084905" cy="295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3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Programando o menu para abrir a janela sobre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3143"/>
          </a:xfrm>
        </p:spPr>
        <p:txBody>
          <a:bodyPr/>
          <a:lstStyle/>
          <a:p>
            <a:r>
              <a:rPr lang="pt-BR" sz="2400" dirty="0"/>
              <a:t>Vá ao menu e clique sobre a opção “Sobre” e dê um duplo clique sobre o item “Sobre o Sistema”, será apresentado a janela de código para ser programado</a:t>
            </a:r>
          </a:p>
          <a:p>
            <a:r>
              <a:rPr lang="pt-BR" sz="2400" dirty="0"/>
              <a:t>Insira o código abaixo. Ele fará a referencia ao formulário (</a:t>
            </a:r>
            <a:r>
              <a:rPr lang="pt-BR" sz="2400" dirty="0" err="1"/>
              <a:t>FrmSobre</a:t>
            </a:r>
            <a:r>
              <a:rPr lang="pt-BR" sz="2400" dirty="0"/>
              <a:t>), criando uma nova instancia e mostrando as informações do sistema conforme você as descreveu</a:t>
            </a:r>
          </a:p>
          <a:p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982" y="4370832"/>
            <a:ext cx="9102020" cy="142937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15562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4885944" cy="4351338"/>
          </a:xfrm>
        </p:spPr>
        <p:txBody>
          <a:bodyPr/>
          <a:lstStyle/>
          <a:p>
            <a:pPr algn="just"/>
            <a:r>
              <a:rPr lang="pt-BR" dirty="0"/>
              <a:t>Faça uma calculadora como ao lado, crie o link no menu e programe para que faça as contas e exiba o resultado na </a:t>
            </a:r>
            <a:r>
              <a:rPr lang="pt-BR" dirty="0" err="1"/>
              <a:t>label</a:t>
            </a:r>
            <a:r>
              <a:rPr lang="pt-BR" dirty="0"/>
              <a:t>. Lembre-se de usar um padrão para nomear os componentes da tela que serão utilizados como as caixas de texto, os botões e a </a:t>
            </a:r>
            <a:r>
              <a:rPr lang="pt-BR" dirty="0" err="1"/>
              <a:t>label</a:t>
            </a:r>
            <a:r>
              <a:rPr lang="pt-BR" dirty="0"/>
              <a:t> para o resultado. Deixe sua janela coma do exemplo.</a:t>
            </a: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896" y="1261377"/>
            <a:ext cx="3562847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19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Barra de Status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colocar uma barra de status em nosso sistema. No menu de ferramentas escola opção “</a:t>
            </a:r>
            <a:r>
              <a:rPr lang="pt-BR" dirty="0" err="1"/>
              <a:t>StatusStrip</a:t>
            </a:r>
            <a:r>
              <a:rPr lang="pt-BR" dirty="0"/>
              <a:t>” e arraste para seu formulário.</a:t>
            </a: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882" y="2590991"/>
            <a:ext cx="4263116" cy="404834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695246" y="6176963"/>
            <a:ext cx="3988769" cy="4858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017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D64874B6B410D44AFB64AD0D79B4A25" ma:contentTypeVersion="6" ma:contentTypeDescription="Crie um novo documento." ma:contentTypeScope="" ma:versionID="87847fdca8b93feaa5db3356e651b746">
  <xsd:schema xmlns:xsd="http://www.w3.org/2001/XMLSchema" xmlns:xs="http://www.w3.org/2001/XMLSchema" xmlns:p="http://schemas.microsoft.com/office/2006/metadata/properties" xmlns:ns2="42a1696b-9e00-4a88-80d9-a6eb41746cd0" targetNamespace="http://schemas.microsoft.com/office/2006/metadata/properties" ma:root="true" ma:fieldsID="9beebff79a5037fa33e9451f51fbf7fb" ns2:_="">
    <xsd:import namespace="42a1696b-9e00-4a88-80d9-a6eb41746c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a1696b-9e00-4a88-80d9-a6eb41746c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A5E733-45AF-45D6-88D3-F83B56A024D8}"/>
</file>

<file path=customXml/itemProps2.xml><?xml version="1.0" encoding="utf-8"?>
<ds:datastoreItem xmlns:ds="http://schemas.openxmlformats.org/officeDocument/2006/customXml" ds:itemID="{2485C041-D1FC-484F-85C0-3982327FA847}"/>
</file>

<file path=customXml/itemProps3.xml><?xml version="1.0" encoding="utf-8"?>
<ds:datastoreItem xmlns:ds="http://schemas.openxmlformats.org/officeDocument/2006/customXml" ds:itemID="{6BF19246-3283-4EED-B20F-604AAAC2AFA6}"/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519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Sistema Comercial Menus</vt:lpstr>
      <vt:lpstr>Adicionando um Menu</vt:lpstr>
      <vt:lpstr>Trabalhando com Menus</vt:lpstr>
      <vt:lpstr>Trabalhando com menus</vt:lpstr>
      <vt:lpstr>Formulário Sobre</vt:lpstr>
      <vt:lpstr>Formulário Sobre</vt:lpstr>
      <vt:lpstr>Programando o menu para abrir a janela sobre </vt:lpstr>
      <vt:lpstr>Atividade</vt:lpstr>
      <vt:lpstr>Barra de Status</vt:lpstr>
      <vt:lpstr>Barra de Status</vt:lpstr>
      <vt:lpstr>Barra de Status</vt:lpstr>
      <vt:lpstr>Barra de Status</vt:lpstr>
      <vt:lpstr>Barra de Status</vt:lpstr>
      <vt:lpstr>Barra de Status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Comercial Menus</dc:title>
  <dc:creator>Maq01</dc:creator>
  <cp:lastModifiedBy>Usuário do Windows</cp:lastModifiedBy>
  <cp:revision>15</cp:revision>
  <cp:lastPrinted>2018-06-13T22:48:57Z</cp:lastPrinted>
  <dcterms:created xsi:type="dcterms:W3CDTF">2018-05-17T22:48:47Z</dcterms:created>
  <dcterms:modified xsi:type="dcterms:W3CDTF">2020-10-23T16:37:32Z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0x0101004D64874B6B410D44AFB64AD0D79B4A25</vt:lpwstr>
  </property>
</Properties>
</file>