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7980D0-FACA-44EC-84DC-5ACC26065D33}" v="546" dt="2020-04-20T17:17:35.926"/>
    <p1510:client id="{CBE9A418-49D8-434D-87F9-D08198D400CE}" v="2031" dt="2020-03-17T19:59:18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Riedel" userId="ebf3f4c0dccfd1ec" providerId="Windows Live" clId="Web-{AD7980D0-FACA-44EC-84DC-5ACC26065D33}"/>
    <pc:docChg chg="addSld delSld modSld">
      <pc:chgData name="Lukáš Riedel" userId="ebf3f4c0dccfd1ec" providerId="Windows Live" clId="Web-{AD7980D0-FACA-44EC-84DC-5ACC26065D33}" dt="2020-04-20T17:17:35.926" v="548" actId="1076"/>
      <pc:docMkLst>
        <pc:docMk/>
      </pc:docMkLst>
      <pc:sldChg chg="addSp delSp modSp mod setBg">
        <pc:chgData name="Lukáš Riedel" userId="ebf3f4c0dccfd1ec" providerId="Windows Live" clId="Web-{AD7980D0-FACA-44EC-84DC-5ACC26065D33}" dt="2020-04-20T17:09:59.535" v="262"/>
        <pc:sldMkLst>
          <pc:docMk/>
          <pc:sldMk cId="2042847453" sldId="261"/>
        </pc:sldMkLst>
        <pc:spChg chg="mod">
          <ac:chgData name="Lukáš Riedel" userId="ebf3f4c0dccfd1ec" providerId="Windows Live" clId="Web-{AD7980D0-FACA-44EC-84DC-5ACC26065D33}" dt="2020-04-20T17:09:59.535" v="262"/>
          <ac:spMkLst>
            <pc:docMk/>
            <pc:sldMk cId="2042847453" sldId="261"/>
            <ac:spMk id="2" creationId="{DC39A210-EE5D-4993-AA83-271A2C0B20A3}"/>
          </ac:spMkLst>
        </pc:spChg>
        <pc:spChg chg="mod ord">
          <ac:chgData name="Lukáš Riedel" userId="ebf3f4c0dccfd1ec" providerId="Windows Live" clId="Web-{AD7980D0-FACA-44EC-84DC-5ACC26065D33}" dt="2020-04-20T17:09:59.535" v="262"/>
          <ac:spMkLst>
            <pc:docMk/>
            <pc:sldMk cId="2042847453" sldId="261"/>
            <ac:spMk id="3" creationId="{65E8B471-59D1-45A7-BEDC-78E057AF3E03}"/>
          </ac:spMkLst>
        </pc:spChg>
        <pc:spChg chg="add del">
          <ac:chgData name="Lukáš Riedel" userId="ebf3f4c0dccfd1ec" providerId="Windows Live" clId="Web-{AD7980D0-FACA-44EC-84DC-5ACC26065D33}" dt="2020-04-20T17:07:34.785" v="243"/>
          <ac:spMkLst>
            <pc:docMk/>
            <pc:sldMk cId="2042847453" sldId="261"/>
            <ac:spMk id="8" creationId="{56533F40-045E-4E3D-9243-864CD4E58669}"/>
          </ac:spMkLst>
        </pc:spChg>
        <pc:spChg chg="add del">
          <ac:chgData name="Lukáš Riedel" userId="ebf3f4c0dccfd1ec" providerId="Windows Live" clId="Web-{AD7980D0-FACA-44EC-84DC-5ACC26065D33}" dt="2020-04-20T17:06:31.019" v="232"/>
          <ac:spMkLst>
            <pc:docMk/>
            <pc:sldMk cId="2042847453" sldId="261"/>
            <ac:spMk id="9" creationId="{879398A9-0D0D-4901-BDDF-B3D93CECA7B9}"/>
          </ac:spMkLst>
        </pc:spChg>
        <pc:spChg chg="add del">
          <ac:chgData name="Lukáš Riedel" userId="ebf3f4c0dccfd1ec" providerId="Windows Live" clId="Web-{AD7980D0-FACA-44EC-84DC-5ACC26065D33}" dt="2020-04-20T17:08:33.160" v="257"/>
          <ac:spMkLst>
            <pc:docMk/>
            <pc:sldMk cId="2042847453" sldId="261"/>
            <ac:spMk id="10" creationId="{879398A9-0D0D-4901-BDDF-B3D93CECA7B9}"/>
          </ac:spMkLst>
        </pc:spChg>
        <pc:spChg chg="add del">
          <ac:chgData name="Lukáš Riedel" userId="ebf3f4c0dccfd1ec" providerId="Windows Live" clId="Web-{AD7980D0-FACA-44EC-84DC-5ACC26065D33}" dt="2020-04-20T17:06:31.019" v="232"/>
          <ac:spMkLst>
            <pc:docMk/>
            <pc:sldMk cId="2042847453" sldId="261"/>
            <ac:spMk id="11" creationId="{011FEC3B-E514-4E21-B2CB-7903A73569E2}"/>
          </ac:spMkLst>
        </pc:spChg>
        <pc:spChg chg="add del">
          <ac:chgData name="Lukáš Riedel" userId="ebf3f4c0dccfd1ec" providerId="Windows Live" clId="Web-{AD7980D0-FACA-44EC-84DC-5ACC26065D33}" dt="2020-04-20T17:08:33.160" v="257"/>
          <ac:spMkLst>
            <pc:docMk/>
            <pc:sldMk cId="2042847453" sldId="261"/>
            <ac:spMk id="12" creationId="{011FEC3B-E514-4E21-B2CB-7903A73569E2}"/>
          </ac:spMkLst>
        </pc:spChg>
        <pc:spChg chg="add del">
          <ac:chgData name="Lukáš Riedel" userId="ebf3f4c0dccfd1ec" providerId="Windows Live" clId="Web-{AD7980D0-FACA-44EC-84DC-5ACC26065D33}" dt="2020-04-20T17:07:34.785" v="243"/>
          <ac:spMkLst>
            <pc:docMk/>
            <pc:sldMk cId="2042847453" sldId="261"/>
            <ac:spMk id="13" creationId="{30402EC6-D845-41B3-BEBE-CB34D9BFEA60}"/>
          </ac:spMkLst>
        </pc:spChg>
        <pc:spChg chg="add del">
          <ac:chgData name="Lukáš Riedel" userId="ebf3f4c0dccfd1ec" providerId="Windows Live" clId="Web-{AD7980D0-FACA-44EC-84DC-5ACC26065D33}" dt="2020-04-20T17:08:33.160" v="256"/>
          <ac:spMkLst>
            <pc:docMk/>
            <pc:sldMk cId="2042847453" sldId="261"/>
            <ac:spMk id="16" creationId="{56533F40-045E-4E3D-9243-864CD4E58669}"/>
          </ac:spMkLst>
        </pc:spChg>
        <pc:spChg chg="add del">
          <ac:chgData name="Lukáš Riedel" userId="ebf3f4c0dccfd1ec" providerId="Windows Live" clId="Web-{AD7980D0-FACA-44EC-84DC-5ACC26065D33}" dt="2020-04-20T17:08:14.988" v="250"/>
          <ac:spMkLst>
            <pc:docMk/>
            <pc:sldMk cId="2042847453" sldId="261"/>
            <ac:spMk id="17" creationId="{879398A9-0D0D-4901-BDDF-B3D93CECA7B9}"/>
          </ac:spMkLst>
        </pc:spChg>
        <pc:spChg chg="add del">
          <ac:chgData name="Lukáš Riedel" userId="ebf3f4c0dccfd1ec" providerId="Windows Live" clId="Web-{AD7980D0-FACA-44EC-84DC-5ACC26065D33}" dt="2020-04-20T17:08:14.988" v="250"/>
          <ac:spMkLst>
            <pc:docMk/>
            <pc:sldMk cId="2042847453" sldId="261"/>
            <ac:spMk id="19" creationId="{011FEC3B-E514-4E21-B2CB-7903A73569E2}"/>
          </ac:spMkLst>
        </pc:spChg>
        <pc:spChg chg="add del">
          <ac:chgData name="Lukáš Riedel" userId="ebf3f4c0dccfd1ec" providerId="Windows Live" clId="Web-{AD7980D0-FACA-44EC-84DC-5ACC26065D33}" dt="2020-04-20T17:08:33.160" v="256"/>
          <ac:spMkLst>
            <pc:docMk/>
            <pc:sldMk cId="2042847453" sldId="261"/>
            <ac:spMk id="21" creationId="{30402EC6-D845-41B3-BEBE-CB34D9BFEA60}"/>
          </ac:spMkLst>
        </pc:spChg>
        <pc:spChg chg="add">
          <ac:chgData name="Lukáš Riedel" userId="ebf3f4c0dccfd1ec" providerId="Windows Live" clId="Web-{AD7980D0-FACA-44EC-84DC-5ACC26065D33}" dt="2020-04-20T17:09:59.535" v="262"/>
          <ac:spMkLst>
            <pc:docMk/>
            <pc:sldMk cId="2042847453" sldId="261"/>
            <ac:spMk id="23" creationId="{879398A9-0D0D-4901-BDDF-B3D93CECA7B9}"/>
          </ac:spMkLst>
        </pc:spChg>
        <pc:spChg chg="add">
          <ac:chgData name="Lukáš Riedel" userId="ebf3f4c0dccfd1ec" providerId="Windows Live" clId="Web-{AD7980D0-FACA-44EC-84DC-5ACC26065D33}" dt="2020-04-20T17:09:59.535" v="262"/>
          <ac:spMkLst>
            <pc:docMk/>
            <pc:sldMk cId="2042847453" sldId="261"/>
            <ac:spMk id="25" creationId="{011FEC3B-E514-4E21-B2CB-7903A73569E2}"/>
          </ac:spMkLst>
        </pc:spChg>
        <pc:picChg chg="add del mod">
          <ac:chgData name="Lukáš Riedel" userId="ebf3f4c0dccfd1ec" providerId="Windows Live" clId="Web-{AD7980D0-FACA-44EC-84DC-5ACC26065D33}" dt="2020-04-20T17:07:19.098" v="240"/>
          <ac:picMkLst>
            <pc:docMk/>
            <pc:sldMk cId="2042847453" sldId="261"/>
            <ac:picMk id="4" creationId="{AF080558-079C-42E3-AAC9-8A07811AA8BF}"/>
          </ac:picMkLst>
        </pc:picChg>
        <pc:picChg chg="add del mod">
          <ac:chgData name="Lukáš Riedel" userId="ebf3f4c0dccfd1ec" providerId="Windows Live" clId="Web-{AD7980D0-FACA-44EC-84DC-5ACC26065D33}" dt="2020-04-20T17:08:16.691" v="251"/>
          <ac:picMkLst>
            <pc:docMk/>
            <pc:sldMk cId="2042847453" sldId="261"/>
            <ac:picMk id="6" creationId="{2D1CE609-6CB0-4047-AAE5-46466601A069}"/>
          </ac:picMkLst>
        </pc:picChg>
        <pc:picChg chg="add del mod">
          <ac:chgData name="Lukáš Riedel" userId="ebf3f4c0dccfd1ec" providerId="Windows Live" clId="Web-{AD7980D0-FACA-44EC-84DC-5ACC26065D33}" dt="2020-04-20T17:09:56.222" v="260"/>
          <ac:picMkLst>
            <pc:docMk/>
            <pc:sldMk cId="2042847453" sldId="261"/>
            <ac:picMk id="14" creationId="{5F2941C1-45B9-48B1-9916-360D3F9DE34B}"/>
          </ac:picMkLst>
        </pc:picChg>
        <pc:picChg chg="add mod">
          <ac:chgData name="Lukáš Riedel" userId="ebf3f4c0dccfd1ec" providerId="Windows Live" clId="Web-{AD7980D0-FACA-44EC-84DC-5ACC26065D33}" dt="2020-04-20T17:09:59.535" v="262"/>
          <ac:picMkLst>
            <pc:docMk/>
            <pc:sldMk cId="2042847453" sldId="261"/>
            <ac:picMk id="18" creationId="{D4090667-0966-4E94-82AC-52E344894F25}"/>
          </ac:picMkLst>
        </pc:picChg>
      </pc:sldChg>
      <pc:sldChg chg="del">
        <pc:chgData name="Lukáš Riedel" userId="ebf3f4c0dccfd1ec" providerId="Windows Live" clId="Web-{AD7980D0-FACA-44EC-84DC-5ACC26065D33}" dt="2020-04-20T17:04:01.707" v="33"/>
        <pc:sldMkLst>
          <pc:docMk/>
          <pc:sldMk cId="2386386835" sldId="262"/>
        </pc:sldMkLst>
      </pc:sldChg>
      <pc:sldChg chg="addSp modSp add mod replId setBg">
        <pc:chgData name="Lukáš Riedel" userId="ebf3f4c0dccfd1ec" providerId="Windows Live" clId="Web-{AD7980D0-FACA-44EC-84DC-5ACC26065D33}" dt="2020-04-20T17:10:33.191" v="288" actId="20577"/>
        <pc:sldMkLst>
          <pc:docMk/>
          <pc:sldMk cId="4065113527" sldId="262"/>
        </pc:sldMkLst>
        <pc:spChg chg="mod">
          <ac:chgData name="Lukáš Riedel" userId="ebf3f4c0dccfd1ec" providerId="Windows Live" clId="Web-{AD7980D0-FACA-44EC-84DC-5ACC26065D33}" dt="2020-04-20T17:09:34.379" v="259"/>
          <ac:spMkLst>
            <pc:docMk/>
            <pc:sldMk cId="4065113527" sldId="262"/>
            <ac:spMk id="2" creationId="{DC39A210-EE5D-4993-AA83-271A2C0B20A3}"/>
          </ac:spMkLst>
        </pc:spChg>
        <pc:spChg chg="mod">
          <ac:chgData name="Lukáš Riedel" userId="ebf3f4c0dccfd1ec" providerId="Windows Live" clId="Web-{AD7980D0-FACA-44EC-84DC-5ACC26065D33}" dt="2020-04-20T17:10:33.191" v="288" actId="20577"/>
          <ac:spMkLst>
            <pc:docMk/>
            <pc:sldMk cId="4065113527" sldId="262"/>
            <ac:spMk id="3" creationId="{65E8B471-59D1-45A7-BEDC-78E057AF3E03}"/>
          </ac:spMkLst>
        </pc:spChg>
        <pc:spChg chg="add">
          <ac:chgData name="Lukáš Riedel" userId="ebf3f4c0dccfd1ec" providerId="Windows Live" clId="Web-{AD7980D0-FACA-44EC-84DC-5ACC26065D33}" dt="2020-04-20T17:09:34.379" v="259"/>
          <ac:spMkLst>
            <pc:docMk/>
            <pc:sldMk cId="4065113527" sldId="262"/>
            <ac:spMk id="9" creationId="{56533F40-045E-4E3D-9243-864CD4E58669}"/>
          </ac:spMkLst>
        </pc:spChg>
        <pc:spChg chg="add">
          <ac:chgData name="Lukáš Riedel" userId="ebf3f4c0dccfd1ec" providerId="Windows Live" clId="Web-{AD7980D0-FACA-44EC-84DC-5ACC26065D33}" dt="2020-04-20T17:09:34.379" v="259"/>
          <ac:spMkLst>
            <pc:docMk/>
            <pc:sldMk cId="4065113527" sldId="262"/>
            <ac:spMk id="11" creationId="{30402EC6-D845-41B3-BEBE-CB34D9BFEA60}"/>
          </ac:spMkLst>
        </pc:spChg>
        <pc:picChg chg="add mod">
          <ac:chgData name="Lukáš Riedel" userId="ebf3f4c0dccfd1ec" providerId="Windows Live" clId="Web-{AD7980D0-FACA-44EC-84DC-5ACC26065D33}" dt="2020-04-20T17:09:34.379" v="259"/>
          <ac:picMkLst>
            <pc:docMk/>
            <pc:sldMk cId="4065113527" sldId="262"/>
            <ac:picMk id="4" creationId="{C7BEB1FD-649F-4046-9BD8-9E4C8B6181CC}"/>
          </ac:picMkLst>
        </pc:picChg>
      </pc:sldChg>
      <pc:sldChg chg="addSp modSp new mod setBg">
        <pc:chgData name="Lukáš Riedel" userId="ebf3f4c0dccfd1ec" providerId="Windows Live" clId="Web-{AD7980D0-FACA-44EC-84DC-5ACC26065D33}" dt="2020-04-20T17:11:25.519" v="372"/>
        <pc:sldMkLst>
          <pc:docMk/>
          <pc:sldMk cId="279456161" sldId="263"/>
        </pc:sldMkLst>
        <pc:spChg chg="mod">
          <ac:chgData name="Lukáš Riedel" userId="ebf3f4c0dccfd1ec" providerId="Windows Live" clId="Web-{AD7980D0-FACA-44EC-84DC-5ACC26065D33}" dt="2020-04-20T17:11:25.519" v="372"/>
          <ac:spMkLst>
            <pc:docMk/>
            <pc:sldMk cId="279456161" sldId="263"/>
            <ac:spMk id="2" creationId="{B4733CB4-7A60-4BBF-9740-4161764966BF}"/>
          </ac:spMkLst>
        </pc:spChg>
        <pc:spChg chg="mod">
          <ac:chgData name="Lukáš Riedel" userId="ebf3f4c0dccfd1ec" providerId="Windows Live" clId="Web-{AD7980D0-FACA-44EC-84DC-5ACC26065D33}" dt="2020-04-20T17:11:25.519" v="372"/>
          <ac:spMkLst>
            <pc:docMk/>
            <pc:sldMk cId="279456161" sldId="263"/>
            <ac:spMk id="3" creationId="{08220669-6598-48D6-8A94-7AC12CF6D31D}"/>
          </ac:spMkLst>
        </pc:spChg>
        <pc:spChg chg="add">
          <ac:chgData name="Lukáš Riedel" userId="ebf3f4c0dccfd1ec" providerId="Windows Live" clId="Web-{AD7980D0-FACA-44EC-84DC-5ACC26065D33}" dt="2020-04-20T17:11:25.519" v="372"/>
          <ac:spMkLst>
            <pc:docMk/>
            <pc:sldMk cId="279456161" sldId="263"/>
            <ac:spMk id="9" creationId="{879398A9-0D0D-4901-BDDF-B3D93CECA7B9}"/>
          </ac:spMkLst>
        </pc:spChg>
        <pc:spChg chg="add">
          <ac:chgData name="Lukáš Riedel" userId="ebf3f4c0dccfd1ec" providerId="Windows Live" clId="Web-{AD7980D0-FACA-44EC-84DC-5ACC26065D33}" dt="2020-04-20T17:11:25.519" v="372"/>
          <ac:spMkLst>
            <pc:docMk/>
            <pc:sldMk cId="279456161" sldId="263"/>
            <ac:spMk id="11" creationId="{011FEC3B-E514-4E21-B2CB-7903A73569E2}"/>
          </ac:spMkLst>
        </pc:spChg>
        <pc:picChg chg="add mod">
          <ac:chgData name="Lukáš Riedel" userId="ebf3f4c0dccfd1ec" providerId="Windows Live" clId="Web-{AD7980D0-FACA-44EC-84DC-5ACC26065D33}" dt="2020-04-20T17:11:25.519" v="372"/>
          <ac:picMkLst>
            <pc:docMk/>
            <pc:sldMk cId="279456161" sldId="263"/>
            <ac:picMk id="4" creationId="{1AB39897-511F-4426-A5D2-B7ECDC76A452}"/>
          </ac:picMkLst>
        </pc:picChg>
      </pc:sldChg>
      <pc:sldChg chg="del">
        <pc:chgData name="Lukáš Riedel" userId="ebf3f4c0dccfd1ec" providerId="Windows Live" clId="Web-{AD7980D0-FACA-44EC-84DC-5ACC26065D33}" dt="2020-04-20T17:04:04.363" v="34"/>
        <pc:sldMkLst>
          <pc:docMk/>
          <pc:sldMk cId="2257875905" sldId="263"/>
        </pc:sldMkLst>
      </pc:sldChg>
      <pc:sldChg chg="modSp new">
        <pc:chgData name="Lukáš Riedel" userId="ebf3f4c0dccfd1ec" providerId="Windows Live" clId="Web-{AD7980D0-FACA-44EC-84DC-5ACC26065D33}" dt="2020-04-20T17:14:20.254" v="518" actId="20577"/>
        <pc:sldMkLst>
          <pc:docMk/>
          <pc:sldMk cId="708524730" sldId="264"/>
        </pc:sldMkLst>
        <pc:spChg chg="mod">
          <ac:chgData name="Lukáš Riedel" userId="ebf3f4c0dccfd1ec" providerId="Windows Live" clId="Web-{AD7980D0-FACA-44EC-84DC-5ACC26065D33}" dt="2020-04-20T17:11:40.316" v="382" actId="20577"/>
          <ac:spMkLst>
            <pc:docMk/>
            <pc:sldMk cId="708524730" sldId="264"/>
            <ac:spMk id="2" creationId="{3DEF4715-5535-40A1-9181-000284A50902}"/>
          </ac:spMkLst>
        </pc:spChg>
        <pc:spChg chg="mod">
          <ac:chgData name="Lukáš Riedel" userId="ebf3f4c0dccfd1ec" providerId="Windows Live" clId="Web-{AD7980D0-FACA-44EC-84DC-5ACC26065D33}" dt="2020-04-20T17:14:20.254" v="518" actId="20577"/>
          <ac:spMkLst>
            <pc:docMk/>
            <pc:sldMk cId="708524730" sldId="264"/>
            <ac:spMk id="3" creationId="{22873F19-6962-43B4-A9C7-9AB34C5C55C4}"/>
          </ac:spMkLst>
        </pc:spChg>
      </pc:sldChg>
      <pc:sldChg chg="addSp delSp modSp new mod setBg">
        <pc:chgData name="Lukáš Riedel" userId="ebf3f4c0dccfd1ec" providerId="Windows Live" clId="Web-{AD7980D0-FACA-44EC-84DC-5ACC26065D33}" dt="2020-04-20T17:13:45.644" v="453"/>
        <pc:sldMkLst>
          <pc:docMk/>
          <pc:sldMk cId="2037755029" sldId="265"/>
        </pc:sldMkLst>
        <pc:spChg chg="mod">
          <ac:chgData name="Lukáš Riedel" userId="ebf3f4c0dccfd1ec" providerId="Windows Live" clId="Web-{AD7980D0-FACA-44EC-84DC-5ACC26065D33}" dt="2020-04-20T17:13:45.629" v="452"/>
          <ac:spMkLst>
            <pc:docMk/>
            <pc:sldMk cId="2037755029" sldId="265"/>
            <ac:spMk id="2" creationId="{00D06277-50F1-4609-8500-B3FEBF4D344E}"/>
          </ac:spMkLst>
        </pc:spChg>
        <pc:spChg chg="mod">
          <ac:chgData name="Lukáš Riedel" userId="ebf3f4c0dccfd1ec" providerId="Windows Live" clId="Web-{AD7980D0-FACA-44EC-84DC-5ACC26065D33}" dt="2020-04-20T17:13:45.629" v="452"/>
          <ac:spMkLst>
            <pc:docMk/>
            <pc:sldMk cId="2037755029" sldId="265"/>
            <ac:spMk id="3" creationId="{F002BF45-160A-463B-89BE-160B3C40E4FF}"/>
          </ac:spMkLst>
        </pc:spChg>
        <pc:spChg chg="add del">
          <ac:chgData name="Lukáš Riedel" userId="ebf3f4c0dccfd1ec" providerId="Windows Live" clId="Web-{AD7980D0-FACA-44EC-84DC-5ACC26065D33}" dt="2020-04-20T17:13:45.644" v="453"/>
          <ac:spMkLst>
            <pc:docMk/>
            <pc:sldMk cId="2037755029" sldId="265"/>
            <ac:spMk id="9" creationId="{56533F40-045E-4E3D-9243-864CD4E58669}"/>
          </ac:spMkLst>
        </pc:spChg>
        <pc:spChg chg="add del">
          <ac:chgData name="Lukáš Riedel" userId="ebf3f4c0dccfd1ec" providerId="Windows Live" clId="Web-{AD7980D0-FACA-44EC-84DC-5ACC26065D33}" dt="2020-04-20T17:13:45.644" v="453"/>
          <ac:spMkLst>
            <pc:docMk/>
            <pc:sldMk cId="2037755029" sldId="265"/>
            <ac:spMk id="11" creationId="{30402EC6-D845-41B3-BEBE-CB34D9BFEA60}"/>
          </ac:spMkLst>
        </pc:spChg>
        <pc:spChg chg="add">
          <ac:chgData name="Lukáš Riedel" userId="ebf3f4c0dccfd1ec" providerId="Windows Live" clId="Web-{AD7980D0-FACA-44EC-84DC-5ACC26065D33}" dt="2020-04-20T17:13:45.644" v="453"/>
          <ac:spMkLst>
            <pc:docMk/>
            <pc:sldMk cId="2037755029" sldId="265"/>
            <ac:spMk id="13" creationId="{56533F40-045E-4E3D-9243-864CD4E58669}"/>
          </ac:spMkLst>
        </pc:spChg>
        <pc:spChg chg="add">
          <ac:chgData name="Lukáš Riedel" userId="ebf3f4c0dccfd1ec" providerId="Windows Live" clId="Web-{AD7980D0-FACA-44EC-84DC-5ACC26065D33}" dt="2020-04-20T17:13:45.644" v="453"/>
          <ac:spMkLst>
            <pc:docMk/>
            <pc:sldMk cId="2037755029" sldId="265"/>
            <ac:spMk id="14" creationId="{30402EC6-D845-41B3-BEBE-CB34D9BFEA60}"/>
          </ac:spMkLst>
        </pc:spChg>
        <pc:spChg chg="add del">
          <ac:chgData name="Lukáš Riedel" userId="ebf3f4c0dccfd1ec" providerId="Windows Live" clId="Web-{AD7980D0-FACA-44EC-84DC-5ACC26065D33}" dt="2020-04-20T17:13:45.629" v="452"/>
          <ac:spMkLst>
            <pc:docMk/>
            <pc:sldMk cId="2037755029" sldId="265"/>
            <ac:spMk id="16" creationId="{EC7FF834-B204-4967-8D47-8BB36EAF0EF5}"/>
          </ac:spMkLst>
        </pc:spChg>
        <pc:spChg chg="add del">
          <ac:chgData name="Lukáš Riedel" userId="ebf3f4c0dccfd1ec" providerId="Windows Live" clId="Web-{AD7980D0-FACA-44EC-84DC-5ACC26065D33}" dt="2020-04-20T17:13:45.629" v="452"/>
          <ac:spMkLst>
            <pc:docMk/>
            <pc:sldMk cId="2037755029" sldId="265"/>
            <ac:spMk id="18" creationId="{F780A22D-61EA-43E3-BD94-3E39CF902160}"/>
          </ac:spMkLst>
        </pc:spChg>
        <pc:picChg chg="add mod">
          <ac:chgData name="Lukáš Riedel" userId="ebf3f4c0dccfd1ec" providerId="Windows Live" clId="Web-{AD7980D0-FACA-44EC-84DC-5ACC26065D33}" dt="2020-04-20T17:13:45.629" v="452"/>
          <ac:picMkLst>
            <pc:docMk/>
            <pc:sldMk cId="2037755029" sldId="265"/>
            <ac:picMk id="4" creationId="{C23EBB65-BB2E-427E-A6A3-AD28826FDC38}"/>
          </ac:picMkLst>
        </pc:picChg>
      </pc:sldChg>
      <pc:sldChg chg="addSp delSp modSp new mod setBg">
        <pc:chgData name="Lukáš Riedel" userId="ebf3f4c0dccfd1ec" providerId="Windows Live" clId="Web-{AD7980D0-FACA-44EC-84DC-5ACC26065D33}" dt="2020-04-20T17:17:35.926" v="548" actId="1076"/>
        <pc:sldMkLst>
          <pc:docMk/>
          <pc:sldMk cId="349819693" sldId="266"/>
        </pc:sldMkLst>
        <pc:spChg chg="mod">
          <ac:chgData name="Lukáš Riedel" userId="ebf3f4c0dccfd1ec" providerId="Windows Live" clId="Web-{AD7980D0-FACA-44EC-84DC-5ACC26065D33}" dt="2020-04-20T17:17:08.066" v="544"/>
          <ac:spMkLst>
            <pc:docMk/>
            <pc:sldMk cId="349819693" sldId="266"/>
            <ac:spMk id="2" creationId="{DEA7C9DD-DDED-4004-A9CF-1D2571527FBD}"/>
          </ac:spMkLst>
        </pc:spChg>
        <pc:spChg chg="del">
          <ac:chgData name="Lukáš Riedel" userId="ebf3f4c0dccfd1ec" providerId="Windows Live" clId="Web-{AD7980D0-FACA-44EC-84DC-5ACC26065D33}" dt="2020-04-20T17:16:56.598" v="542"/>
          <ac:spMkLst>
            <pc:docMk/>
            <pc:sldMk cId="349819693" sldId="266"/>
            <ac:spMk id="3" creationId="{FF4DFAE9-384E-4DF1-A2BE-37D99CD56C1F}"/>
          </ac:spMkLst>
        </pc:spChg>
        <pc:spChg chg="add del">
          <ac:chgData name="Lukáš Riedel" userId="ebf3f4c0dccfd1ec" providerId="Windows Live" clId="Web-{AD7980D0-FACA-44EC-84DC-5ACC26065D33}" dt="2020-04-20T17:17:08.066" v="544"/>
          <ac:spMkLst>
            <pc:docMk/>
            <pc:sldMk cId="349819693" sldId="266"/>
            <ac:spMk id="8" creationId="{BFBEDFBE-9E53-4903-BE2F-421511D912D9}"/>
          </ac:spMkLst>
        </pc:spChg>
        <pc:picChg chg="add mod ord">
          <ac:chgData name="Lukáš Riedel" userId="ebf3f4c0dccfd1ec" providerId="Windows Live" clId="Web-{AD7980D0-FACA-44EC-84DC-5ACC26065D33}" dt="2020-04-20T17:17:35.926" v="548" actId="1076"/>
          <ac:picMkLst>
            <pc:docMk/>
            <pc:sldMk cId="349819693" sldId="266"/>
            <ac:picMk id="4" creationId="{7D96FBAE-DE99-44E0-8A65-57261959AA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CMD 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Richard </a:t>
            </a:r>
            <a:r>
              <a:rPr lang="en-US" dirty="0" err="1"/>
              <a:t>Savčinský</a:t>
            </a:r>
          </a:p>
          <a:p>
            <a:r>
              <a:rPr lang="en-US" dirty="0" err="1"/>
              <a:t>Lukáš</a:t>
            </a:r>
            <a:r>
              <a:rPr lang="en-US" dirty="0"/>
              <a:t> Riedel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EF4715-5535-40A1-9181-000284A5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WHAT ARE WE GOING TO DO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873F19-6962-43B4-A9C7-9AB34C5C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/>
              <a:t>Write</a:t>
            </a:r>
            <a:r>
              <a:rPr lang="cs-CZ" dirty="0"/>
              <a:t> more </a:t>
            </a:r>
            <a:r>
              <a:rPr lang="cs-CZ" dirty="0" err="1"/>
              <a:t>tests</a:t>
            </a:r>
          </a:p>
          <a:p>
            <a:r>
              <a:rPr lang="cs-CZ" dirty="0" err="1"/>
              <a:t>Clean</a:t>
            </a:r>
            <a:r>
              <a:rPr lang="cs-CZ" dirty="0"/>
              <a:t>-up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code</a:t>
            </a:r>
          </a:p>
          <a:p>
            <a:r>
              <a:rPr lang="cs-CZ" dirty="0"/>
              <a:t>Fix </a:t>
            </a:r>
            <a:r>
              <a:rPr lang="cs-CZ" dirty="0" err="1"/>
              <a:t>bugs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not </a:t>
            </a:r>
            <a:r>
              <a:rPr lang="cs-CZ" dirty="0" err="1"/>
              <a:t>been</a:t>
            </a:r>
            <a:r>
              <a:rPr lang="cs-CZ" dirty="0"/>
              <a:t> </a:t>
            </a:r>
            <a:r>
              <a:rPr lang="cs-CZ" dirty="0" err="1"/>
              <a:t>discovered</a:t>
            </a:r>
            <a:r>
              <a:rPr lang="cs-CZ" dirty="0"/>
              <a:t> </a:t>
            </a:r>
            <a:r>
              <a:rPr lang="cs-CZ" dirty="0" err="1"/>
              <a:t>yet</a:t>
            </a:r>
          </a:p>
        </p:txBody>
      </p:sp>
    </p:spTree>
    <p:extLst>
      <p:ext uri="{BB962C8B-B14F-4D97-AF65-F5344CB8AC3E}">
        <p14:creationId xmlns:p14="http://schemas.microsoft.com/office/powerpoint/2010/main" val="70852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7C9DD-DDED-4004-A9CF-1D257152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technical</a:t>
            </a:r>
            <a:r>
              <a:rPr lang="cs-CZ" dirty="0"/>
              <a:t> </a:t>
            </a:r>
            <a:r>
              <a:rPr lang="cs-CZ" dirty="0" err="1"/>
              <a:t>details</a:t>
            </a:r>
          </a:p>
        </p:txBody>
      </p:sp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7D96FBAE-DE99-44E0-8A65-57261959A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650" y="2257045"/>
            <a:ext cx="8034700" cy="4393666"/>
          </a:xfrm>
        </p:spPr>
      </p:pic>
    </p:spTree>
    <p:extLst>
      <p:ext uri="{BB962C8B-B14F-4D97-AF65-F5344CB8AC3E}">
        <p14:creationId xmlns:p14="http://schemas.microsoft.com/office/powerpoint/2010/main" val="34981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7FD883-C7FF-4388-90DE-336D477F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requirements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A93BC5-8A8A-4607-BEEE-02EADF2F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/>
              <a:t>Allow</a:t>
            </a:r>
            <a:r>
              <a:rPr lang="cs-CZ" dirty="0"/>
              <a:t> user to do </a:t>
            </a:r>
            <a:r>
              <a:rPr lang="cs-CZ" dirty="0" err="1"/>
              <a:t>whatever</a:t>
            </a:r>
            <a:r>
              <a:rPr lang="cs-CZ" dirty="0"/>
              <a:t> he </a:t>
            </a:r>
            <a:r>
              <a:rPr lang="cs-CZ" dirty="0" err="1"/>
              <a:t>wants</a:t>
            </a:r>
            <a:r>
              <a:rPr lang="cs-CZ" dirty="0"/>
              <a:t> to, do not limit </a:t>
            </a:r>
            <a:r>
              <a:rPr lang="cs-CZ" dirty="0" err="1"/>
              <a:t>him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 </a:t>
            </a:r>
            <a:r>
              <a:rPr lang="cs-CZ" dirty="0" err="1"/>
              <a:t>features</a:t>
            </a:r>
            <a:r>
              <a:rPr lang="cs-CZ" dirty="0"/>
              <a:t> </a:t>
            </a:r>
            <a:r>
              <a:rPr lang="cs-CZ" dirty="0" err="1"/>
              <a:t>implemented</a:t>
            </a:r>
            <a:r>
              <a:rPr lang="cs-CZ" dirty="0"/>
              <a:t> by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library</a:t>
            </a:r>
          </a:p>
          <a:p>
            <a:r>
              <a:rPr lang="cs-CZ" dirty="0" err="1"/>
              <a:t>Externalize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parsed</a:t>
            </a:r>
            <a:r>
              <a:rPr lang="cs-CZ" dirty="0"/>
              <a:t> </a:t>
            </a:r>
            <a:r>
              <a:rPr lang="cs-CZ" dirty="0" err="1"/>
              <a:t>arguments</a:t>
            </a:r>
            <a:endParaRPr lang="cs-CZ" dirty="0"/>
          </a:p>
          <a:p>
            <a:r>
              <a:rPr lang="cs-CZ" dirty="0" err="1"/>
              <a:t>Convenient</a:t>
            </a:r>
            <a:r>
              <a:rPr lang="cs-CZ" dirty="0"/>
              <a:t> set-up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builders</a:t>
            </a:r>
          </a:p>
          <a:p>
            <a:pPr marL="228600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59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39A210-EE5D-4993-AA83-271A2C0B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Main</a:t>
            </a:r>
            <a:r>
              <a:rPr lang="cs-CZ" dirty="0"/>
              <a:t> idea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E8B471-59D1-45A7-BEDC-78E057AF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To </a:t>
            </a:r>
            <a:r>
              <a:rPr lang="cs-CZ" dirty="0" err="1"/>
              <a:t>fulfill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requirements</a:t>
            </a:r>
            <a:r>
              <a:rPr lang="cs-CZ" dirty="0"/>
              <a:t>, </a:t>
            </a:r>
            <a:r>
              <a:rPr lang="cs-CZ" dirty="0" err="1"/>
              <a:t>we</a:t>
            </a:r>
            <a:r>
              <a:rPr lang="cs-CZ" dirty="0"/>
              <a:t> use </a:t>
            </a:r>
            <a:r>
              <a:rPr lang="cs-CZ" dirty="0" err="1"/>
              <a:t>callback</a:t>
            </a:r>
            <a:r>
              <a:rPr lang="cs-CZ" dirty="0"/>
              <a:t> </a:t>
            </a:r>
            <a:r>
              <a:rPr lang="cs-CZ" dirty="0" err="1"/>
              <a:t>mechanism</a:t>
            </a:r>
            <a:endParaRPr lang="cs-CZ"/>
          </a:p>
          <a:p>
            <a:pPr lvl="1"/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callback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called</a:t>
            </a:r>
            <a:r>
              <a:rPr lang="cs-CZ" dirty="0"/>
              <a:t> </a:t>
            </a:r>
            <a:r>
              <a:rPr lang="cs-CZ" dirty="0" err="1"/>
              <a:t>once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option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 </a:t>
            </a:r>
            <a:r>
              <a:rPr lang="cs-CZ" dirty="0" err="1"/>
              <a:t>succesfully</a:t>
            </a:r>
            <a:r>
              <a:rPr lang="cs-CZ" dirty="0"/>
              <a:t> </a:t>
            </a:r>
            <a:r>
              <a:rPr lang="cs-CZ" dirty="0" err="1"/>
              <a:t>parsed</a:t>
            </a:r>
            <a:endParaRPr lang="cs-CZ" dirty="0"/>
          </a:p>
          <a:p>
            <a:r>
              <a:rPr lang="cs-CZ" dirty="0" err="1"/>
              <a:t>Parameters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options</a:t>
            </a:r>
            <a:r>
              <a:rPr lang="cs-CZ" dirty="0"/>
              <a:t> are </a:t>
            </a:r>
            <a:r>
              <a:rPr lang="cs-CZ" dirty="0" err="1"/>
              <a:t>strongly-typed</a:t>
            </a:r>
            <a:endParaRPr lang="cs-CZ"/>
          </a:p>
          <a:p>
            <a:pPr lvl="1"/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library</a:t>
            </a:r>
            <a:r>
              <a:rPr lang="cs-CZ" dirty="0"/>
              <a:t> </a:t>
            </a:r>
            <a:r>
              <a:rPr lang="cs-CZ" dirty="0" err="1"/>
              <a:t>predefines</a:t>
            </a:r>
            <a:r>
              <a:rPr lang="cs-CZ" dirty="0"/>
              <a:t> </a:t>
            </a:r>
            <a:r>
              <a:rPr lang="cs-CZ" dirty="0" err="1"/>
              <a:t>parse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(</a:t>
            </a:r>
            <a:r>
              <a:rPr lang="cs-CZ" dirty="0" err="1"/>
              <a:t>string</a:t>
            </a:r>
            <a:r>
              <a:rPr lang="cs-CZ" dirty="0"/>
              <a:t>, </a:t>
            </a:r>
            <a:r>
              <a:rPr lang="cs-CZ" dirty="0" err="1"/>
              <a:t>int</a:t>
            </a:r>
            <a:r>
              <a:rPr lang="cs-CZ" dirty="0"/>
              <a:t>...)</a:t>
            </a:r>
          </a:p>
          <a:p>
            <a:pPr lvl="1"/>
            <a:r>
              <a:rPr lang="cs-CZ" dirty="0" err="1"/>
              <a:t>However</a:t>
            </a:r>
            <a:r>
              <a:rPr lang="cs-CZ" dirty="0"/>
              <a:t>, </a:t>
            </a:r>
            <a:r>
              <a:rPr lang="cs-CZ" dirty="0" err="1"/>
              <a:t>parse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 user-</a:t>
            </a:r>
            <a:r>
              <a:rPr lang="cs-CZ" dirty="0" err="1"/>
              <a:t>defined</a:t>
            </a:r>
            <a:r>
              <a:rPr lang="cs-CZ" dirty="0"/>
              <a:t> type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supplied</a:t>
            </a:r>
          </a:p>
          <a:p>
            <a:pPr lvl="1"/>
            <a:r>
              <a:rPr lang="cs-CZ" dirty="0"/>
              <a:t>In </a:t>
            </a:r>
            <a:r>
              <a:rPr lang="cs-CZ" dirty="0" err="1"/>
              <a:t>both</a:t>
            </a:r>
            <a:r>
              <a:rPr lang="cs-CZ" dirty="0"/>
              <a:t> </a:t>
            </a:r>
            <a:r>
              <a:rPr lang="cs-CZ" dirty="0" err="1"/>
              <a:t>cases</a:t>
            </a:r>
            <a:r>
              <a:rPr lang="cs-CZ" dirty="0"/>
              <a:t>, </a:t>
            </a:r>
            <a:r>
              <a:rPr lang="cs-CZ" dirty="0" err="1"/>
              <a:t>callback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invoked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argument </a:t>
            </a:r>
            <a:r>
              <a:rPr lang="cs-CZ" dirty="0" err="1"/>
              <a:t>corresponding</a:t>
            </a:r>
            <a:r>
              <a:rPr lang="cs-CZ" dirty="0"/>
              <a:t> to </a:t>
            </a:r>
            <a:r>
              <a:rPr lang="cs-CZ" dirty="0" err="1"/>
              <a:t>result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parse</a:t>
            </a:r>
            <a:r>
              <a:rPr lang="cs-CZ" dirty="0"/>
              <a:t> </a:t>
            </a:r>
            <a:r>
              <a:rPr lang="cs-CZ" dirty="0" err="1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85982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1A1DAB-594B-4F3C-AF95-5082FCC2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EXAMPLE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5EB16B-8DD7-4357-9F02-8607325B7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886" y="2638044"/>
            <a:ext cx="8154023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cs-CZ" dirty="0" err="1">
                <a:latin typeface="Consolas"/>
              </a:rPr>
              <a:t>parserBuilder.SetupOption</a:t>
            </a:r>
            <a:r>
              <a:rPr lang="cs-CZ" dirty="0">
                <a:latin typeface="Consolas"/>
              </a:rPr>
              <a:t>&lt;</a:t>
            </a:r>
            <a:r>
              <a:rPr lang="cs-CZ" dirty="0" err="1">
                <a:latin typeface="Consolas"/>
              </a:rPr>
              <a:t>string</a:t>
            </a:r>
            <a:r>
              <a:rPr lang="cs-CZ" dirty="0">
                <a:latin typeface="Consolas"/>
              </a:rPr>
              <a:t>&gt;(</a:t>
            </a:r>
            <a:r>
              <a:rPr lang="cs-CZ" dirty="0" err="1">
                <a:latin typeface="Consolas"/>
              </a:rPr>
              <a:t>Short</a:t>
            </a:r>
            <a:r>
              <a:rPr lang="cs-CZ" dirty="0">
                <a:latin typeface="Consolas"/>
              </a:rPr>
              <a:t>('f'), Long("</a:t>
            </a:r>
            <a:r>
              <a:rPr lang="cs-CZ" dirty="0" err="1">
                <a:latin typeface="Consolas"/>
              </a:rPr>
              <a:t>format</a:t>
            </a:r>
            <a:r>
              <a:rPr lang="cs-CZ" dirty="0">
                <a:latin typeface="Consolas"/>
              </a:rPr>
              <a:t>"))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cs-CZ" dirty="0">
                <a:latin typeface="Consolas"/>
              </a:rPr>
              <a:t>    .</a:t>
            </a:r>
            <a:r>
              <a:rPr lang="cs-CZ" dirty="0" err="1">
                <a:latin typeface="Consolas"/>
              </a:rPr>
              <a:t>WithDescription</a:t>
            </a:r>
            <a:r>
              <a:rPr lang="cs-CZ" dirty="0">
                <a:latin typeface="Consolas"/>
              </a:rPr>
              <a:t>("</a:t>
            </a:r>
            <a:r>
              <a:rPr lang="cs-CZ" dirty="0" err="1">
                <a:latin typeface="Consolas"/>
              </a:rPr>
              <a:t>Description</a:t>
            </a:r>
            <a:r>
              <a:rPr lang="cs-CZ" dirty="0">
                <a:latin typeface="Consolas"/>
              </a:rPr>
              <a:t> </a:t>
            </a:r>
            <a:r>
              <a:rPr lang="cs-CZ" dirty="0" err="1">
                <a:latin typeface="Consolas"/>
              </a:rPr>
              <a:t>of</a:t>
            </a:r>
            <a:r>
              <a:rPr lang="cs-CZ" dirty="0">
                <a:latin typeface="Consolas"/>
              </a:rPr>
              <a:t> </a:t>
            </a:r>
            <a:r>
              <a:rPr lang="cs-CZ" dirty="0" err="1">
                <a:latin typeface="Consolas"/>
              </a:rPr>
              <a:t>the</a:t>
            </a:r>
            <a:r>
              <a:rPr lang="cs-CZ" dirty="0">
                <a:latin typeface="Consolas"/>
              </a:rPr>
              <a:t> </a:t>
            </a:r>
            <a:r>
              <a:rPr lang="cs-CZ" dirty="0" err="1">
                <a:latin typeface="Consolas"/>
              </a:rPr>
              <a:t>option</a:t>
            </a:r>
            <a:r>
              <a:rPr lang="cs-CZ" dirty="0">
                <a:latin typeface="Consolas"/>
              </a:rPr>
              <a:t>")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cs-CZ" dirty="0">
                <a:latin typeface="Consolas"/>
              </a:rPr>
              <a:t>    .</a:t>
            </a:r>
            <a:r>
              <a:rPr lang="cs-CZ" dirty="0" err="1">
                <a:latin typeface="Consolas"/>
              </a:rPr>
              <a:t>Callback</a:t>
            </a:r>
            <a:r>
              <a:rPr lang="cs-CZ" dirty="0">
                <a:latin typeface="Consolas"/>
              </a:rPr>
              <a:t>(</a:t>
            </a:r>
            <a:r>
              <a:rPr lang="cs-CZ" dirty="0" err="1">
                <a:latin typeface="Consolas"/>
              </a:rPr>
              <a:t>format</a:t>
            </a:r>
            <a:r>
              <a:rPr lang="cs-CZ" dirty="0">
                <a:latin typeface="Consolas"/>
              </a:rPr>
              <a:t> =&gt; </a:t>
            </a:r>
            <a:r>
              <a:rPr lang="cs-CZ" dirty="0" err="1">
                <a:latin typeface="Consolas"/>
              </a:rPr>
              <a:t>output.OutputFormat</a:t>
            </a:r>
            <a:r>
              <a:rPr lang="cs-CZ" dirty="0">
                <a:latin typeface="Consolas"/>
              </a:rPr>
              <a:t> = </a:t>
            </a:r>
            <a:r>
              <a:rPr lang="cs-CZ" dirty="0" err="1">
                <a:latin typeface="Consolas"/>
              </a:rPr>
              <a:t>format</a:t>
            </a:r>
            <a:r>
              <a:rPr lang="cs-CZ" dirty="0">
                <a:latin typeface="Consolas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cs-CZ" dirty="0">
                <a:latin typeface="Consolas"/>
              </a:rPr>
              <a:t>    .</a:t>
            </a:r>
            <a:r>
              <a:rPr lang="cs-CZ" dirty="0" err="1">
                <a:latin typeface="Consolas"/>
              </a:rPr>
              <a:t>ParameterRequired</a:t>
            </a:r>
            <a:r>
              <a:rPr lang="cs-CZ" dirty="0">
                <a:latin typeface="Consolas"/>
              </a:rPr>
              <a:t>();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347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51A1DAB-594B-4F3C-AF95-5082FCC2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Obrázek 6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0ED91E66-6356-448C-BBEB-29767CC5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72" y="2482596"/>
            <a:ext cx="8433530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4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39A210-EE5D-4993-AA83-271A2C0B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cs-CZ"/>
              <a:t>What have we done so far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E8B471-59D1-45A7-BEDC-78E057AF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dirty="0" err="1"/>
              <a:t>We</a:t>
            </a:r>
            <a:r>
              <a:rPr lang="cs-CZ" dirty="0"/>
              <a:t> </a:t>
            </a:r>
            <a:r>
              <a:rPr lang="cs-CZ" dirty="0" err="1"/>
              <a:t>implemented</a:t>
            </a:r>
            <a:r>
              <a:rPr lang="cs-CZ" dirty="0"/>
              <a:t> </a:t>
            </a:r>
            <a:r>
              <a:rPr lang="cs-CZ" dirty="0" err="1"/>
              <a:t>PoC</a:t>
            </a:r>
            <a:r>
              <a:rPr lang="cs-CZ" dirty="0"/>
              <a:t> </a:t>
            </a:r>
            <a:r>
              <a:rPr lang="cs-CZ" dirty="0" err="1"/>
              <a:t>solution</a:t>
            </a:r>
            <a:r>
              <a:rPr lang="cs-CZ" dirty="0"/>
              <a:t> a </a:t>
            </a:r>
            <a:r>
              <a:rPr lang="cs-CZ" dirty="0" err="1"/>
              <a:t>month</a:t>
            </a:r>
            <a:r>
              <a:rPr lang="cs-CZ" dirty="0"/>
              <a:t> ago</a:t>
            </a:r>
          </a:p>
          <a:p>
            <a:pPr lvl="1"/>
            <a:r>
              <a:rPr lang="cs-CZ" dirty="0" err="1"/>
              <a:t>Right</a:t>
            </a:r>
            <a:r>
              <a:rPr lang="cs-CZ" dirty="0"/>
              <a:t> </a:t>
            </a:r>
            <a:r>
              <a:rPr lang="cs-CZ" dirty="0" err="1"/>
              <a:t>now</a:t>
            </a:r>
            <a:r>
              <a:rPr lang="cs-CZ" dirty="0"/>
              <a:t>, </a:t>
            </a:r>
            <a:r>
              <a:rPr lang="cs-CZ" dirty="0" err="1"/>
              <a:t>we</a:t>
            </a:r>
            <a:r>
              <a:rPr lang="cs-CZ" dirty="0"/>
              <a:t> are just </a:t>
            </a:r>
            <a:r>
              <a:rPr lang="cs-CZ" dirty="0" err="1"/>
              <a:t>tuning</a:t>
            </a:r>
            <a:r>
              <a:rPr lang="cs-CZ" dirty="0"/>
              <a:t>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things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ázek 19" descr="Obsah obrázku černá, stůl, telefon&#10;&#10;Popis vygenerovaný s velmi vysokou mírou spolehlivosti">
            <a:extLst>
              <a:ext uri="{FF2B5EF4-FFF2-40B4-BE49-F238E27FC236}">
                <a16:creationId xmlns:a16="http://schemas.microsoft.com/office/drawing/2014/main" id="{D4090667-0966-4E94-82AC-52E344894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492" y="1293275"/>
            <a:ext cx="2291211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4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39A210-EE5D-4993-AA83-271A2C0B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done so far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E8B471-59D1-45A7-BEDC-78E057AF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/>
              <a:t>We</a:t>
            </a:r>
            <a:r>
              <a:rPr lang="cs-CZ" dirty="0"/>
              <a:t> </a:t>
            </a:r>
            <a:r>
              <a:rPr lang="cs-CZ" dirty="0" err="1"/>
              <a:t>integrated</a:t>
            </a:r>
            <a:r>
              <a:rPr lang="cs-CZ" dirty="0"/>
              <a:t> </a:t>
            </a:r>
            <a:r>
              <a:rPr lang="cs-CZ" dirty="0" err="1"/>
              <a:t>provided</a:t>
            </a:r>
            <a:r>
              <a:rPr lang="cs-CZ" dirty="0"/>
              <a:t> </a:t>
            </a:r>
            <a:r>
              <a:rPr lang="cs-CZ" dirty="0" err="1"/>
              <a:t>tests</a:t>
            </a:r>
            <a:endParaRPr lang="cs-CZ" dirty="0"/>
          </a:p>
          <a:p>
            <a:pPr lvl="1"/>
            <a:r>
              <a:rPr lang="cs-CZ" dirty="0"/>
              <a:t>Most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them</a:t>
            </a:r>
            <a:r>
              <a:rPr lang="cs-CZ" dirty="0"/>
              <a:t> are very </a:t>
            </a:r>
            <a:r>
              <a:rPr lang="cs-CZ" dirty="0" err="1"/>
              <a:t>good</a:t>
            </a:r>
            <a:endParaRPr lang="cs-CZ" dirty="0"/>
          </a:p>
          <a:p>
            <a:pPr lvl="1"/>
            <a:r>
              <a:rPr lang="cs-CZ" dirty="0" err="1"/>
              <a:t>Helped</a:t>
            </a:r>
            <a:r>
              <a:rPr lang="cs-CZ" dirty="0"/>
              <a:t> </a:t>
            </a:r>
            <a:r>
              <a:rPr lang="cs-CZ" dirty="0" err="1"/>
              <a:t>us</a:t>
            </a:r>
            <a:r>
              <a:rPr lang="cs-CZ" dirty="0"/>
              <a:t> to </a:t>
            </a:r>
            <a:r>
              <a:rPr lang="cs-CZ" dirty="0" err="1"/>
              <a:t>discover</a:t>
            </a:r>
            <a:r>
              <a:rPr lang="cs-CZ" dirty="0"/>
              <a:t> </a:t>
            </a:r>
            <a:r>
              <a:rPr lang="cs-CZ" dirty="0" err="1"/>
              <a:t>problems</a:t>
            </a:r>
            <a:r>
              <a:rPr lang="cs-CZ" dirty="0"/>
              <a:t> in</a:t>
            </a:r>
            <a:br>
              <a:rPr lang="cs-CZ" dirty="0"/>
            </a:br>
            <a:r>
              <a:rPr lang="cs-CZ" dirty="0" err="1"/>
              <a:t>our</a:t>
            </a:r>
            <a:r>
              <a:rPr lang="cs-CZ" dirty="0"/>
              <a:t> </a:t>
            </a:r>
            <a:r>
              <a:rPr lang="cs-CZ" dirty="0" err="1"/>
              <a:t>PoC</a:t>
            </a:r>
            <a:r>
              <a:rPr lang="cs-CZ" dirty="0"/>
              <a:t> </a:t>
            </a:r>
            <a:r>
              <a:rPr lang="cs-CZ" dirty="0" err="1"/>
              <a:t>version</a:t>
            </a:r>
            <a:endParaRPr lang="cs-C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počítač&#10;&#10;Popis vygenerovaný s velmi vysokou mírou spolehlivosti">
            <a:extLst>
              <a:ext uri="{FF2B5EF4-FFF2-40B4-BE49-F238E27FC236}">
                <a16:creationId xmlns:a16="http://schemas.microsoft.com/office/drawing/2014/main" id="{C7BEB1FD-649F-4046-9BD8-9E4C8B61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02060"/>
            <a:ext cx="4782312" cy="38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1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733CB4-7A60-4BBF-9740-41617649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cs-CZ" dirty="0"/>
              <a:t>WHAT HAVE WE DONE SO FAR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220669-6598-48D6-8A94-7AC12CF6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dirty="0" err="1"/>
              <a:t>We</a:t>
            </a:r>
            <a:r>
              <a:rPr lang="cs-CZ" dirty="0"/>
              <a:t> </a:t>
            </a:r>
            <a:r>
              <a:rPr lang="cs-CZ" dirty="0" err="1"/>
              <a:t>wrote</a:t>
            </a:r>
            <a:r>
              <a:rPr lang="cs-CZ" dirty="0"/>
              <a:t> a </a:t>
            </a:r>
            <a:r>
              <a:rPr lang="cs-CZ" dirty="0" err="1"/>
              <a:t>documentation</a:t>
            </a:r>
          </a:p>
          <a:p>
            <a:pPr lvl="1"/>
            <a:r>
              <a:rPr lang="cs-CZ" dirty="0" err="1"/>
              <a:t>Overview</a:t>
            </a:r>
            <a:endParaRPr lang="cs-CZ" dirty="0"/>
          </a:p>
          <a:p>
            <a:pPr lvl="1"/>
            <a:r>
              <a:rPr lang="cs-CZ" dirty="0"/>
              <a:t>Step-by-step </a:t>
            </a:r>
            <a:r>
              <a:rPr lang="cs-CZ" dirty="0" err="1"/>
              <a:t>tutorial</a:t>
            </a:r>
            <a:endParaRPr lang="cs-CZ" dirty="0"/>
          </a:p>
          <a:p>
            <a:pPr lvl="1"/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technical</a:t>
            </a:r>
            <a:r>
              <a:rPr lang="cs-CZ" dirty="0"/>
              <a:t> </a:t>
            </a:r>
            <a:r>
              <a:rPr lang="cs-CZ" dirty="0" err="1"/>
              <a:t>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1AB39897-511F-4426-A5D2-B7ECDC76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803" y="1293275"/>
            <a:ext cx="3002589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D06277-50F1-4609-8500-B3FEBF4D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done so far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02BF45-160A-463B-89BE-160B3C40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wrote</a:t>
            </a:r>
            <a:r>
              <a:rPr lang="cs-CZ" dirty="0"/>
              <a:t> API </a:t>
            </a:r>
            <a:r>
              <a:rPr lang="cs-CZ" dirty="0" err="1"/>
              <a:t>documentation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obrazovka, stůl, místnost&#10;&#10;Popis vygenerovaný s velmi vysokou mírou spolehlivosti">
            <a:extLst>
              <a:ext uri="{FF2B5EF4-FFF2-40B4-BE49-F238E27FC236}">
                <a16:creationId xmlns:a16="http://schemas.microsoft.com/office/drawing/2014/main" id="{C23EBB65-BB2E-427E-A6A3-AD28826FD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727580"/>
            <a:ext cx="4782312" cy="141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550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Širokoúhlá obrazovka</PresentationFormat>
  <Paragraphs>0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Parcel</vt:lpstr>
      <vt:lpstr>C# CMD Parser</vt:lpstr>
      <vt:lpstr>requirements</vt:lpstr>
      <vt:lpstr>Main idea</vt:lpstr>
      <vt:lpstr>EXAMPLE</vt:lpstr>
      <vt:lpstr>EXAMPLE</vt:lpstr>
      <vt:lpstr>What have we done so far</vt:lpstr>
      <vt:lpstr>What have we done so far</vt:lpstr>
      <vt:lpstr>WHAT HAVE WE DONE SO FAR</vt:lpstr>
      <vt:lpstr>What have we done so far</vt:lpstr>
      <vt:lpstr>WHAT ARE WE GOING TO DO</vt:lpstr>
      <vt:lpstr>Some technical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253</cp:revision>
  <dcterms:created xsi:type="dcterms:W3CDTF">2020-03-17T19:33:48Z</dcterms:created>
  <dcterms:modified xsi:type="dcterms:W3CDTF">2020-04-20T17:17:40Z</dcterms:modified>
</cp:coreProperties>
</file>