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A418-49D8-434D-87F9-D08198D400CE}" v="2031" dt="2020-03-17T19:59:18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CMD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Richard </a:t>
            </a:r>
            <a:r>
              <a:rPr lang="en-US" dirty="0" err="1"/>
              <a:t>Savčinský</a:t>
            </a:r>
          </a:p>
          <a:p>
            <a:r>
              <a:rPr lang="en-US" dirty="0" err="1"/>
              <a:t>Lukáš</a:t>
            </a:r>
            <a:r>
              <a:rPr lang="en-US" dirty="0"/>
              <a:t> Riedel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FD883-C7FF-4388-90DE-336D477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requirements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A93BC5-8A8A-4607-BEEE-02EADF2F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Allow</a:t>
            </a:r>
            <a:r>
              <a:rPr lang="cs-CZ" dirty="0"/>
              <a:t> user to do </a:t>
            </a:r>
            <a:r>
              <a:rPr lang="cs-CZ" dirty="0" err="1"/>
              <a:t>whatever</a:t>
            </a:r>
            <a:r>
              <a:rPr lang="cs-CZ" dirty="0"/>
              <a:t> he </a:t>
            </a:r>
            <a:r>
              <a:rPr lang="cs-CZ" dirty="0" err="1"/>
              <a:t>wants</a:t>
            </a:r>
            <a:r>
              <a:rPr lang="cs-CZ" dirty="0"/>
              <a:t> to, do not limit </a:t>
            </a:r>
            <a:r>
              <a:rPr lang="cs-CZ" dirty="0" err="1"/>
              <a:t>him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features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</a:p>
          <a:p>
            <a:r>
              <a:rPr lang="cs-CZ" dirty="0" err="1"/>
              <a:t>Externalize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parsed</a:t>
            </a:r>
            <a:r>
              <a:rPr lang="cs-CZ" dirty="0"/>
              <a:t> </a:t>
            </a:r>
            <a:r>
              <a:rPr lang="cs-CZ" dirty="0" err="1"/>
              <a:t>arguments</a:t>
            </a:r>
            <a:endParaRPr lang="cs-CZ" dirty="0"/>
          </a:p>
          <a:p>
            <a:r>
              <a:rPr lang="cs-CZ" dirty="0" err="1"/>
              <a:t>Convenient</a:t>
            </a:r>
            <a:r>
              <a:rPr lang="cs-CZ" dirty="0"/>
              <a:t> set-up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builders</a:t>
            </a:r>
          </a:p>
          <a:p>
            <a:pPr marL="22860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59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A210-EE5D-4993-AA83-271A2C0B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8B471-59D1-45A7-BEDC-78E057AF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To </a:t>
            </a:r>
            <a:r>
              <a:rPr lang="cs-CZ" dirty="0" err="1"/>
              <a:t>fulfill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requirements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use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mechanism</a:t>
            </a:r>
            <a:endParaRPr lang="cs-CZ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 </a:t>
            </a:r>
            <a:r>
              <a:rPr lang="cs-CZ" dirty="0" err="1"/>
              <a:t>succesfully</a:t>
            </a:r>
            <a:r>
              <a:rPr lang="cs-CZ" dirty="0"/>
              <a:t> </a:t>
            </a:r>
            <a:r>
              <a:rPr lang="cs-CZ" dirty="0" err="1"/>
              <a:t>parsed</a:t>
            </a:r>
            <a:endParaRPr lang="cs-CZ" dirty="0"/>
          </a:p>
          <a:p>
            <a:r>
              <a:rPr lang="cs-CZ" dirty="0" err="1"/>
              <a:t>Parameters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options</a:t>
            </a:r>
            <a:r>
              <a:rPr lang="cs-CZ" dirty="0"/>
              <a:t> are </a:t>
            </a:r>
            <a:r>
              <a:rPr lang="cs-CZ" dirty="0" err="1"/>
              <a:t>strongly-typed</a:t>
            </a:r>
            <a:endParaRPr lang="cs-CZ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predefines</a:t>
            </a:r>
            <a:r>
              <a:rPr lang="cs-CZ" dirty="0"/>
              <a:t>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...)</a:t>
            </a:r>
          </a:p>
          <a:p>
            <a:pPr lvl="1"/>
            <a:r>
              <a:rPr lang="cs-CZ" dirty="0" err="1"/>
              <a:t>However</a:t>
            </a:r>
            <a:r>
              <a:rPr lang="cs-CZ" dirty="0"/>
              <a:t>,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 user-</a:t>
            </a:r>
            <a:r>
              <a:rPr lang="cs-CZ" dirty="0" err="1"/>
              <a:t>defined</a:t>
            </a:r>
            <a:r>
              <a:rPr lang="cs-CZ" dirty="0"/>
              <a:t> 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supplied</a:t>
            </a:r>
          </a:p>
          <a:p>
            <a:pPr lvl="1"/>
            <a:r>
              <a:rPr lang="cs-CZ" dirty="0"/>
              <a:t>In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cases</a:t>
            </a:r>
            <a:r>
              <a:rPr lang="cs-CZ" dirty="0"/>
              <a:t>,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invoked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argument </a:t>
            </a:r>
            <a:r>
              <a:rPr lang="cs-CZ" dirty="0" err="1"/>
              <a:t>corresponding</a:t>
            </a:r>
            <a:r>
              <a:rPr lang="cs-CZ" dirty="0"/>
              <a:t> to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</a:t>
            </a:r>
            <a:r>
              <a:rPr lang="cs-CZ" dirty="0"/>
              <a:t> </a:t>
            </a:r>
            <a:r>
              <a:rPr lang="cs-CZ" dirty="0" err="1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8598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A1DAB-594B-4F3C-AF95-5082FC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EXAMPLE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EB16B-8DD7-4357-9F02-8607325B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86" y="2638044"/>
            <a:ext cx="815402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cs-CZ" dirty="0" err="1">
                <a:latin typeface="Consolas"/>
              </a:rPr>
              <a:t>parserBuilder.SetupOption</a:t>
            </a:r>
            <a:r>
              <a:rPr lang="cs-CZ" dirty="0">
                <a:latin typeface="Consolas"/>
              </a:rPr>
              <a:t>&lt;</a:t>
            </a:r>
            <a:r>
              <a:rPr lang="cs-CZ" dirty="0" err="1">
                <a:latin typeface="Consolas"/>
              </a:rPr>
              <a:t>string</a:t>
            </a:r>
            <a:r>
              <a:rPr lang="cs-CZ" dirty="0">
                <a:latin typeface="Consolas"/>
              </a:rPr>
              <a:t>&gt;(</a:t>
            </a:r>
            <a:r>
              <a:rPr lang="cs-CZ" dirty="0" err="1">
                <a:latin typeface="Consolas"/>
              </a:rPr>
              <a:t>Short</a:t>
            </a:r>
            <a:r>
              <a:rPr lang="cs-CZ" dirty="0">
                <a:latin typeface="Consolas"/>
              </a:rPr>
              <a:t>('f'), Long("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"))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WithDescription</a:t>
            </a:r>
            <a:r>
              <a:rPr lang="cs-CZ" dirty="0">
                <a:latin typeface="Consolas"/>
              </a:rPr>
              <a:t>("</a:t>
            </a:r>
            <a:r>
              <a:rPr lang="cs-CZ" dirty="0" err="1">
                <a:latin typeface="Consolas"/>
              </a:rPr>
              <a:t>Description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of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the</a:t>
            </a:r>
            <a:r>
              <a:rPr lang="cs-CZ" dirty="0">
                <a:latin typeface="Consolas"/>
              </a:rPr>
              <a:t> </a:t>
            </a:r>
            <a:r>
              <a:rPr lang="cs-CZ" dirty="0" err="1">
                <a:latin typeface="Consolas"/>
              </a:rPr>
              <a:t>option</a:t>
            </a:r>
            <a:r>
              <a:rPr lang="cs-CZ" dirty="0">
                <a:latin typeface="Consolas"/>
              </a:rPr>
              <a:t>")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Callback</a:t>
            </a:r>
            <a:r>
              <a:rPr lang="cs-CZ" dirty="0">
                <a:latin typeface="Consolas"/>
              </a:rPr>
              <a:t>(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 =&gt; </a:t>
            </a:r>
            <a:r>
              <a:rPr lang="cs-CZ" dirty="0" err="1">
                <a:latin typeface="Consolas"/>
              </a:rPr>
              <a:t>output.OutputFormat</a:t>
            </a:r>
            <a:r>
              <a:rPr lang="cs-CZ" dirty="0">
                <a:latin typeface="Consolas"/>
              </a:rPr>
              <a:t> = </a:t>
            </a:r>
            <a:r>
              <a:rPr lang="cs-CZ" dirty="0" err="1">
                <a:latin typeface="Consolas"/>
              </a:rPr>
              <a:t>format</a:t>
            </a:r>
            <a:r>
              <a:rPr lang="cs-CZ" dirty="0">
                <a:latin typeface="Consolas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cs-CZ" dirty="0">
                <a:latin typeface="Consolas"/>
              </a:rPr>
              <a:t>    .</a:t>
            </a:r>
            <a:r>
              <a:rPr lang="cs-CZ" dirty="0" err="1">
                <a:latin typeface="Consolas"/>
              </a:rPr>
              <a:t>ParameterRequired</a:t>
            </a:r>
            <a:r>
              <a:rPr lang="cs-CZ" dirty="0">
                <a:latin typeface="Consolas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34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1A1DAB-594B-4F3C-AF95-5082FCC2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ED91E66-6356-448C-BBEB-29767CC5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2" y="2482596"/>
            <a:ext cx="8433530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A210-EE5D-4993-AA83-271A2C0B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idea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8B471-59D1-45A7-BEDC-78E057AF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 use </a:t>
            </a:r>
            <a:r>
              <a:rPr lang="cs-CZ" dirty="0" err="1"/>
              <a:t>builders</a:t>
            </a:r>
            <a:r>
              <a:rPr lang="cs-CZ" dirty="0"/>
              <a:t> to set-up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parser</a:t>
            </a:r>
          </a:p>
          <a:p>
            <a:r>
              <a:rPr lang="cs-CZ" dirty="0" err="1"/>
              <a:t>Parsed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 dirty="0"/>
              <a:t> are </a:t>
            </a:r>
            <a:r>
              <a:rPr lang="cs-CZ" dirty="0" err="1"/>
              <a:t>returned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>
                <a:latin typeface="Consolas"/>
              </a:rPr>
              <a:t>IReadOnlyList</a:t>
            </a:r>
            <a:r>
              <a:rPr lang="cs-CZ" dirty="0">
                <a:latin typeface="Consolas"/>
              </a:rPr>
              <a:t>&lt;</a:t>
            </a:r>
            <a:r>
              <a:rPr lang="cs-CZ" dirty="0" err="1">
                <a:latin typeface="Consolas"/>
              </a:rPr>
              <a:t>string</a:t>
            </a:r>
            <a:r>
              <a:rPr lang="cs-CZ" dirty="0">
                <a:latin typeface="Consolas"/>
              </a:rPr>
              <a:t>&gt;</a:t>
            </a:r>
            <a:r>
              <a:rPr lang="cs-CZ" dirty="0"/>
              <a:t> instance</a:t>
            </a:r>
          </a:p>
          <a:p>
            <a:r>
              <a:rPr lang="cs-CZ" dirty="0" err="1"/>
              <a:t>Help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viewed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single </a:t>
            </a:r>
            <a:r>
              <a:rPr lang="cs-CZ" dirty="0" err="1"/>
              <a:t>option</a:t>
            </a:r>
            <a:r>
              <a:rPr lang="cs-CZ" dirty="0"/>
              <a:t>, </a:t>
            </a:r>
            <a:r>
              <a:rPr lang="cs-CZ" dirty="0" err="1"/>
              <a:t>or</a:t>
            </a:r>
            <a:r>
              <a:rPr lang="cs-CZ" dirty="0"/>
              <a:t> as a </a:t>
            </a:r>
            <a:r>
              <a:rPr lang="cs-CZ" dirty="0" err="1"/>
              <a:t>structuralized</a:t>
            </a:r>
            <a:r>
              <a:rPr lang="cs-CZ" dirty="0"/>
              <a:t> text </a:t>
            </a:r>
            <a:r>
              <a:rPr lang="cs-CZ" dirty="0" err="1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04284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531B9-3252-4BE5-ACE3-BA0AAC16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/ </a:t>
            </a:r>
            <a:r>
              <a:rPr lang="cs-CZ" dirty="0" err="1"/>
              <a:t>drawbacks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57871E-C9FB-41EC-B461-7EB66346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Parser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customized</a:t>
            </a:r>
            <a:r>
              <a:rPr lang="cs-CZ" dirty="0"/>
              <a:t> in any </a:t>
            </a:r>
            <a:r>
              <a:rPr lang="cs-CZ" dirty="0" err="1"/>
              <a:t>way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user </a:t>
            </a:r>
            <a:r>
              <a:rPr lang="cs-CZ" dirty="0" err="1"/>
              <a:t>wants</a:t>
            </a:r>
            <a:r>
              <a:rPr lang="cs-CZ" dirty="0"/>
              <a:t> to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in </a:t>
            </a:r>
            <a:r>
              <a:rPr lang="cs-CZ" dirty="0" err="1"/>
              <a:t>complex</a:t>
            </a:r>
            <a:r>
              <a:rPr lang="cs-CZ" dirty="0"/>
              <a:t> </a:t>
            </a:r>
            <a:r>
              <a:rPr lang="cs-CZ" dirty="0" err="1"/>
              <a:t>workflow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callback</a:t>
            </a:r>
            <a:r>
              <a:rPr lang="cs-CZ" dirty="0"/>
              <a:t> </a:t>
            </a:r>
            <a:r>
              <a:rPr lang="cs-CZ" dirty="0" err="1"/>
              <a:t>mechanism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might</a:t>
            </a:r>
            <a:r>
              <a:rPr lang="cs-CZ" dirty="0"/>
              <a:t> not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beginner-friendly</a:t>
            </a:r>
          </a:p>
          <a:p>
            <a:r>
              <a:rPr lang="cs-CZ" dirty="0"/>
              <a:t>A lot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to set-up 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parser</a:t>
            </a:r>
          </a:p>
          <a:p>
            <a:pPr lvl="1"/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 </a:t>
            </a:r>
            <a:r>
              <a:rPr lang="cs-CZ" dirty="0" err="1"/>
              <a:t>naïve</a:t>
            </a:r>
            <a:r>
              <a:rPr lang="cs-CZ" dirty="0"/>
              <a:t> </a:t>
            </a:r>
            <a:r>
              <a:rPr lang="cs-CZ" dirty="0" err="1"/>
              <a:t>usage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38638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85807-7400-4A54-BAD7-5FB83E7E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Review</a:t>
            </a:r>
            <a:r>
              <a:rPr lang="cs-CZ" dirty="0"/>
              <a:t> </a:t>
            </a:r>
            <a:r>
              <a:rPr lang="cs-CZ" dirty="0" err="1"/>
              <a:t>comments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15A54B-533C-4F83-B05E-0736DE8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Basically</a:t>
            </a:r>
            <a:r>
              <a:rPr lang="cs-CZ" dirty="0"/>
              <a:t> positive, </a:t>
            </a:r>
            <a:r>
              <a:rPr lang="cs-CZ" dirty="0" err="1"/>
              <a:t>thanks</a:t>
            </a:r>
            <a:r>
              <a:rPr lang="cs-CZ" dirty="0"/>
              <a:t> 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them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 </a:t>
            </a:r>
            <a:r>
              <a:rPr lang="cs-CZ" dirty="0" err="1"/>
              <a:t>write</a:t>
            </a:r>
            <a:r>
              <a:rPr lang="cs-CZ" dirty="0"/>
              <a:t> a </a:t>
            </a:r>
            <a:r>
              <a:rPr lang="cs-CZ" dirty="0" err="1"/>
              <a:t>tutorial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newcomers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to use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library</a:t>
            </a:r>
          </a:p>
          <a:p>
            <a:pPr lvl="1"/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usage</a:t>
            </a:r>
            <a:r>
              <a:rPr lang="cs-CZ" dirty="0"/>
              <a:t> had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inferred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example</a:t>
            </a:r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incorporating</a:t>
            </a:r>
            <a:r>
              <a:rPr lang="cs-CZ" dirty="0"/>
              <a:t> </a:t>
            </a:r>
            <a:r>
              <a:rPr lang="cs-CZ" dirty="0" err="1"/>
              <a:t>excluding</a:t>
            </a:r>
            <a:r>
              <a:rPr lang="cs-CZ" dirty="0"/>
              <a:t> </a:t>
            </a:r>
            <a:r>
              <a:rPr lang="cs-CZ" dirty="0" err="1"/>
              <a:t>options</a:t>
            </a:r>
            <a:r>
              <a:rPr lang="cs-CZ" dirty="0"/>
              <a:t> 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parser</a:t>
            </a:r>
          </a:p>
          <a:p>
            <a:pPr lvl="1"/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means</a:t>
            </a:r>
            <a:r>
              <a:rPr lang="cs-CZ" dirty="0"/>
              <a:t>, </a:t>
            </a:r>
            <a:r>
              <a:rPr lang="cs-CZ" dirty="0" err="1"/>
              <a:t>there</a:t>
            </a:r>
            <a:r>
              <a:rPr lang="cs-CZ" dirty="0"/>
              <a:t>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several</a:t>
            </a:r>
            <a:r>
              <a:rPr lang="cs-CZ" dirty="0"/>
              <a:t> </a:t>
            </a:r>
            <a:r>
              <a:rPr lang="cs-CZ" dirty="0" err="1"/>
              <a:t>sets</a:t>
            </a:r>
            <a:r>
              <a:rPr lang="cs-CZ" dirty="0"/>
              <a:t>,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allowing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options</a:t>
            </a:r>
            <a:r>
              <a:rPr lang="cs-CZ" dirty="0"/>
              <a:t> </a:t>
            </a:r>
            <a:r>
              <a:rPr lang="cs-CZ" dirty="0" err="1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57875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Širokoúhlá obrazovka</PresentationFormat>
  <Paragraphs>0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Parcel</vt:lpstr>
      <vt:lpstr>C# CMD Parser</vt:lpstr>
      <vt:lpstr>requirements</vt:lpstr>
      <vt:lpstr>Main idea</vt:lpstr>
      <vt:lpstr>EXAMPLE</vt:lpstr>
      <vt:lpstr>EXAMPLE</vt:lpstr>
      <vt:lpstr>Main idea</vt:lpstr>
      <vt:lpstr>Benefits / drawbacks</vt:lpstr>
      <vt:lpstr>Review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171</cp:revision>
  <dcterms:created xsi:type="dcterms:W3CDTF">2020-03-17T19:33:48Z</dcterms:created>
  <dcterms:modified xsi:type="dcterms:W3CDTF">2020-03-17T19:59:18Z</dcterms:modified>
</cp:coreProperties>
</file>