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1" r:id="rId5"/>
    <p:sldId id="265" r:id="rId6"/>
    <p:sldId id="271" r:id="rId7"/>
    <p:sldId id="270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461-8453-46C4-AA80-DB0754415D26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36A7-722E-4AAC-93F6-0B2A56C39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53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461-8453-46C4-AA80-DB0754415D26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36A7-722E-4AAC-93F6-0B2A56C39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55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461-8453-46C4-AA80-DB0754415D26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36A7-722E-4AAC-93F6-0B2A56C39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55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461-8453-46C4-AA80-DB0754415D26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36A7-722E-4AAC-93F6-0B2A56C39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0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461-8453-46C4-AA80-DB0754415D26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36A7-722E-4AAC-93F6-0B2A56C39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78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461-8453-46C4-AA80-DB0754415D26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36A7-722E-4AAC-93F6-0B2A56C39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7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461-8453-46C4-AA80-DB0754415D26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36A7-722E-4AAC-93F6-0B2A56C39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01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461-8453-46C4-AA80-DB0754415D26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36A7-722E-4AAC-93F6-0B2A56C39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9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461-8453-46C4-AA80-DB0754415D26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36A7-722E-4AAC-93F6-0B2A56C39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5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461-8453-46C4-AA80-DB0754415D26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36A7-722E-4AAC-93F6-0B2A56C39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5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461-8453-46C4-AA80-DB0754415D26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36A7-722E-4AAC-93F6-0B2A56C39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61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5461-8453-46C4-AA80-DB0754415D26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36A7-722E-4AAC-93F6-0B2A56C39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92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202846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174" y="2053652"/>
            <a:ext cx="9408826" cy="1648918"/>
          </a:xfrm>
          <a:solidFill>
            <a:schemeClr val="tx1">
              <a:lumMod val="95000"/>
              <a:lumOff val="5000"/>
              <a:alpha val="93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txBody>
          <a:bodyPr tIns="90000" bIns="90000" anchor="ctr" anchorCtr="0"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harming" panose="02000506000000020003" pitchFamily="50" charset="-52"/>
              </a:rPr>
              <a:t>The Spirit Of The Internet</a:t>
            </a:r>
            <a:endParaRPr lang="ru-RU" b="1" dirty="0">
              <a:solidFill>
                <a:schemeClr val="bg1"/>
              </a:solidFill>
              <a:latin typeface="Charming" panose="02000506000000020003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35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0817" y="2614410"/>
            <a:ext cx="9144000" cy="1204645"/>
          </a:xfrm>
        </p:spPr>
        <p:txBody>
          <a:bodyPr/>
          <a:lstStyle/>
          <a:p>
            <a:r>
              <a:rPr lang="uk-UA" dirty="0" smtClean="0"/>
              <a:t>Дякуємо за увагу!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3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88" y="929391"/>
            <a:ext cx="6606444" cy="493959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69965" y="1697807"/>
            <a:ext cx="4211898" cy="3402766"/>
          </a:xfrm>
        </p:spPr>
        <p:txBody>
          <a:bodyPr>
            <a:noAutofit/>
          </a:bodyPr>
          <a:lstStyle/>
          <a:p>
            <a:pPr algn="ctr"/>
            <a:r>
              <a:rPr lang="uk-UA" sz="4000" dirty="0" smtClean="0">
                <a:latin typeface="Charming" panose="02000506000000020003" pitchFamily="50" charset="-52"/>
              </a:rPr>
              <a:t>БАЗА ДАННИХ</a:t>
            </a:r>
          </a:p>
          <a:p>
            <a:pPr algn="just"/>
            <a:r>
              <a:rPr lang="uk-UA" sz="2800" spc="-150" dirty="0"/>
              <a:t> </a:t>
            </a:r>
            <a:r>
              <a:rPr lang="uk-UA" sz="2800" spc="-150" dirty="0" smtClean="0"/>
              <a:t>В ході розробки продукту, було підключено базу </a:t>
            </a:r>
            <a:r>
              <a:rPr lang="uk-UA" sz="2800" spc="-150" dirty="0" err="1" smtClean="0"/>
              <a:t>данних</a:t>
            </a:r>
            <a:r>
              <a:rPr lang="uk-UA" sz="2800" spc="-150" dirty="0"/>
              <a:t> </a:t>
            </a:r>
            <a:r>
              <a:rPr lang="uk-UA" sz="2800" spc="-150" dirty="0" smtClean="0"/>
              <a:t>користувачів.</a:t>
            </a:r>
          </a:p>
          <a:p>
            <a:pPr algn="just"/>
            <a:r>
              <a:rPr lang="uk-UA" sz="2800" spc="-150" dirty="0"/>
              <a:t> </a:t>
            </a:r>
            <a:r>
              <a:rPr lang="uk-UA" sz="2800" spc="-150" dirty="0" smtClean="0"/>
              <a:t> </a:t>
            </a:r>
            <a:r>
              <a:rPr lang="uk-UA" sz="2800" spc="-150" dirty="0" err="1" smtClean="0"/>
              <a:t>Підготевлена</a:t>
            </a:r>
            <a:r>
              <a:rPr lang="uk-UA" sz="2800" spc="-150" dirty="0" smtClean="0"/>
              <a:t> база також для пошуку друзів, магазину та в перспективі блогу.</a:t>
            </a:r>
            <a:endParaRPr lang="ru-RU" sz="2800" spc="-150" dirty="0"/>
          </a:p>
        </p:txBody>
      </p:sp>
    </p:spTree>
    <p:extLst>
      <p:ext uri="{BB962C8B-B14F-4D97-AF65-F5344CB8AC3E}">
        <p14:creationId xmlns:p14="http://schemas.microsoft.com/office/powerpoint/2010/main" val="13138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0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9351" y="987425"/>
            <a:ext cx="10366037" cy="487362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uk-UA" dirty="0" smtClean="0"/>
              <a:t>Сайт було зроблено з використання </a:t>
            </a:r>
            <a:r>
              <a:rPr lang="en-US" dirty="0" smtClean="0"/>
              <a:t>bootstrap</a:t>
            </a:r>
            <a:r>
              <a:rPr lang="uk-UA" dirty="0" smtClean="0"/>
              <a:t>, тому сайт є повністю адаптивним для будь яких </a:t>
            </a:r>
            <a:r>
              <a:rPr lang="uk-UA" dirty="0" err="1" smtClean="0"/>
              <a:t>гаджетів</a:t>
            </a:r>
            <a:r>
              <a:rPr lang="uk-UA" dirty="0" smtClean="0"/>
              <a:t>.</a:t>
            </a:r>
          </a:p>
          <a:p>
            <a:pPr marL="0" indent="0" algn="ctr">
              <a:buNone/>
            </a:pPr>
            <a:endParaRPr lang="uk-UA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uk-UA" dirty="0" smtClean="0"/>
              <a:t>Був зроблений акцент на </a:t>
            </a:r>
            <a:r>
              <a:rPr lang="uk-UA" sz="3000" dirty="0" smtClean="0"/>
              <a:t>календар</a:t>
            </a:r>
            <a:r>
              <a:rPr lang="uk-UA" dirty="0" smtClean="0"/>
              <a:t> та </a:t>
            </a:r>
            <a:r>
              <a:rPr lang="uk-UA" dirty="0" smtClean="0"/>
              <a:t>окреме </a:t>
            </a:r>
            <a:r>
              <a:rPr lang="uk-UA" dirty="0" smtClean="0"/>
              <a:t>виділення всіх п</a:t>
            </a:r>
            <a:r>
              <a:rPr lang="en-US" dirty="0" smtClean="0"/>
              <a:t>’</a:t>
            </a:r>
            <a:r>
              <a:rPr lang="uk-UA" dirty="0" err="1" smtClean="0"/>
              <a:t>ятниць</a:t>
            </a:r>
            <a:r>
              <a:rPr lang="uk-UA" dirty="0" smtClean="0"/>
              <a:t> 13го на наступні кілька років.</a:t>
            </a:r>
            <a:endParaRPr lang="uk-UA" dirty="0" smtClean="0"/>
          </a:p>
          <a:p>
            <a:pPr marL="0" indent="0" algn="ctr">
              <a:buNone/>
            </a:pPr>
            <a:endParaRPr lang="uk-UA" dirty="0"/>
          </a:p>
          <a:p>
            <a:pPr marL="0" indent="0" algn="ctr">
              <a:buNone/>
            </a:pPr>
            <a:r>
              <a:rPr lang="uk-UA" sz="3000" dirty="0" err="1" smtClean="0"/>
              <a:t>Ориг</a:t>
            </a:r>
            <a:r>
              <a:rPr lang="en-US" sz="3000" dirty="0" err="1" smtClean="0"/>
              <a:t>i</a:t>
            </a:r>
            <a:r>
              <a:rPr lang="uk-UA" sz="3000" dirty="0" err="1" smtClean="0"/>
              <a:t>нальн</a:t>
            </a:r>
            <a:r>
              <a:rPr lang="en-US" sz="3000" dirty="0" err="1" smtClean="0"/>
              <a:t>i</a:t>
            </a:r>
            <a:r>
              <a:rPr lang="uk-UA" sz="3000" dirty="0" err="1" smtClean="0"/>
              <a:t>сть</a:t>
            </a:r>
            <a:r>
              <a:rPr lang="uk-UA" sz="3000" dirty="0" smtClean="0"/>
              <a:t> </a:t>
            </a:r>
            <a:r>
              <a:rPr lang="uk-UA" dirty="0" smtClean="0"/>
              <a:t>ідеї полягає в тому, шо у будь якого відвідувача нашого сайту, якщо він, певна річ, монстр, може ввести дані та створити всій профіль. </a:t>
            </a:r>
            <a:br>
              <a:rPr lang="uk-UA" dirty="0" smtClean="0"/>
            </a:br>
            <a:endParaRPr lang="uk-UA" dirty="0" smtClean="0"/>
          </a:p>
          <a:p>
            <a:pPr marL="0" indent="0" algn="ctr">
              <a:buNone/>
            </a:pPr>
            <a:r>
              <a:rPr lang="uk-UA" dirty="0" smtClean="0"/>
              <a:t>В </a:t>
            </a:r>
            <a:r>
              <a:rPr lang="uk-UA" dirty="0" err="1" smtClean="0"/>
              <a:t>каландарі</a:t>
            </a:r>
            <a:r>
              <a:rPr lang="uk-UA" dirty="0" smtClean="0"/>
              <a:t> можна ввести дані та плани на місяць, день та годину будь якого дня поточного року.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7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347731"/>
            <a:ext cx="6172200" cy="551332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yii</a:t>
            </a:r>
            <a:r>
              <a:rPr lang="en-US" dirty="0"/>
              <a:t>\helpers\Html;</a:t>
            </a:r>
          </a:p>
          <a:p>
            <a:r>
              <a:rPr lang="en-US" dirty="0"/>
              <a:t>use </a:t>
            </a:r>
            <a:r>
              <a:rPr lang="en-US" dirty="0" err="1"/>
              <a:t>yii</a:t>
            </a:r>
            <a:r>
              <a:rPr lang="en-US" dirty="0"/>
              <a:t>\helpers\</a:t>
            </a:r>
            <a:r>
              <a:rPr lang="en-US" dirty="0" err="1"/>
              <a:t>Url</a:t>
            </a:r>
            <a:r>
              <a:rPr lang="en-US" dirty="0"/>
              <a:t>;</a:t>
            </a:r>
          </a:p>
          <a:p>
            <a:r>
              <a:rPr lang="en-US" dirty="0"/>
              <a:t>use </a:t>
            </a:r>
            <a:r>
              <a:rPr lang="en-US" dirty="0" err="1"/>
              <a:t>yii</a:t>
            </a:r>
            <a:r>
              <a:rPr lang="en-US" dirty="0"/>
              <a:t>\bootstrap\</a:t>
            </a:r>
            <a:r>
              <a:rPr lang="en-US" dirty="0" err="1"/>
              <a:t>Nav</a:t>
            </a:r>
            <a:r>
              <a:rPr lang="en-US" dirty="0"/>
              <a:t>;</a:t>
            </a:r>
          </a:p>
          <a:p>
            <a:r>
              <a:rPr lang="en-US" dirty="0"/>
              <a:t>$this-&gt;title = </a:t>
            </a:r>
            <a:r>
              <a:rPr lang="en-US" dirty="0" err="1"/>
              <a:t>Yii</a:t>
            </a:r>
            <a:r>
              <a:rPr lang="en-US" dirty="0"/>
              <a:t>::$app-&gt;user-&gt;identity-&gt;username;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&lt;div class="row"&gt;</a:t>
            </a:r>
          </a:p>
          <a:p>
            <a:r>
              <a:rPr lang="en-US" dirty="0"/>
              <a:t>	&lt;div class="col-sm-2"&gt;</a:t>
            </a:r>
          </a:p>
          <a:p>
            <a:r>
              <a:rPr lang="en-US" dirty="0"/>
              <a:t>	&lt;?= </a:t>
            </a:r>
          </a:p>
          <a:p>
            <a:r>
              <a:rPr lang="en-US" dirty="0"/>
              <a:t>		</a:t>
            </a:r>
            <a:r>
              <a:rPr lang="en-US" dirty="0" err="1"/>
              <a:t>Nav</a:t>
            </a:r>
            <a:r>
              <a:rPr lang="en-US" dirty="0"/>
              <a:t>::widget([</a:t>
            </a:r>
          </a:p>
          <a:p>
            <a:r>
              <a:rPr lang="en-US" dirty="0"/>
              <a:t>		    'items' =&gt; [</a:t>
            </a:r>
          </a:p>
          <a:p>
            <a:r>
              <a:rPr lang="en-US" dirty="0"/>
              <a:t>		        [ 'label' =&gt; '</a:t>
            </a:r>
            <a:r>
              <a:rPr lang="ru-RU" dirty="0"/>
              <a:t>Моя </a:t>
            </a:r>
            <a:r>
              <a:rPr lang="ru-RU" dirty="0" err="1"/>
              <a:t>стор</a:t>
            </a:r>
            <a:r>
              <a:rPr lang="en-US" dirty="0" err="1"/>
              <a:t>i</a:t>
            </a:r>
            <a:r>
              <a:rPr lang="ru-RU" dirty="0" err="1"/>
              <a:t>нка</a:t>
            </a:r>
            <a:r>
              <a:rPr lang="ru-RU" dirty="0"/>
              <a:t>', '</a:t>
            </a:r>
            <a:r>
              <a:rPr lang="en-US" dirty="0" err="1"/>
              <a:t>url</a:t>
            </a:r>
            <a:r>
              <a:rPr lang="en-US" dirty="0"/>
              <a:t>' =&gt; ['site/user'], ],</a:t>
            </a:r>
          </a:p>
          <a:p>
            <a:r>
              <a:rPr lang="en-US" dirty="0"/>
              <a:t>		        [ 'label' =&gt; '</a:t>
            </a:r>
            <a:r>
              <a:rPr lang="ru-RU" dirty="0"/>
              <a:t>Мо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Друз</a:t>
            </a:r>
            <a:r>
              <a:rPr lang="en-US" dirty="0" err="1"/>
              <a:t>i</a:t>
            </a:r>
            <a:r>
              <a:rPr lang="en-US" dirty="0"/>
              <a:t>', '</a:t>
            </a:r>
            <a:r>
              <a:rPr lang="en-US" dirty="0" err="1"/>
              <a:t>url</a:t>
            </a:r>
            <a:r>
              <a:rPr lang="en-US" dirty="0"/>
              <a:t>' =&gt; ['site/friends'], ],</a:t>
            </a:r>
          </a:p>
          <a:p>
            <a:r>
              <a:rPr lang="en-US" dirty="0"/>
              <a:t>		       </a:t>
            </a:r>
            <a:r>
              <a:rPr lang="en-US" dirty="0" smtClean="0"/>
              <a:t>[ </a:t>
            </a:r>
            <a:r>
              <a:rPr lang="en-US" dirty="0"/>
              <a:t>'label' =&gt; '</a:t>
            </a:r>
            <a:r>
              <a:rPr lang="ru-RU" dirty="0"/>
              <a:t>Мо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', '</a:t>
            </a:r>
            <a:r>
              <a:rPr lang="en-US" dirty="0" err="1"/>
              <a:t>url</a:t>
            </a:r>
            <a:r>
              <a:rPr lang="en-US" dirty="0"/>
              <a:t>' =&gt; ['site/chat'], ],</a:t>
            </a:r>
          </a:p>
          <a:p>
            <a:r>
              <a:rPr lang="en-US" dirty="0"/>
              <a:t>		        [ 'label' =&gt; '</a:t>
            </a:r>
            <a:r>
              <a:rPr lang="ru-RU" dirty="0"/>
              <a:t>М</a:t>
            </a:r>
            <a:r>
              <a:rPr lang="en-US" dirty="0" err="1"/>
              <a:t>i</a:t>
            </a:r>
            <a:r>
              <a:rPr lang="ru-RU" dirty="0"/>
              <a:t>й Магазин', '</a:t>
            </a:r>
            <a:r>
              <a:rPr lang="en-US" dirty="0" err="1"/>
              <a:t>url</a:t>
            </a:r>
            <a:r>
              <a:rPr lang="en-US" dirty="0"/>
              <a:t>' =&gt; ['site/store'], ],</a:t>
            </a:r>
          </a:p>
          <a:p>
            <a:r>
              <a:rPr lang="en-US" dirty="0"/>
              <a:t>		        [ 'label' =&gt; '</a:t>
            </a:r>
            <a:r>
              <a:rPr lang="ru-RU" dirty="0" err="1"/>
              <a:t>Бронювання</a:t>
            </a:r>
            <a:r>
              <a:rPr lang="ru-RU" dirty="0"/>
              <a:t> </a:t>
            </a:r>
            <a:r>
              <a:rPr lang="ru-RU" dirty="0" err="1"/>
              <a:t>котл</a:t>
            </a:r>
            <a:r>
              <a:rPr lang="en-US" dirty="0" err="1"/>
              <a:t>i</a:t>
            </a:r>
            <a:r>
              <a:rPr lang="ru-RU" dirty="0"/>
              <a:t>в', '</a:t>
            </a:r>
            <a:r>
              <a:rPr lang="en-US" dirty="0" err="1"/>
              <a:t>url</a:t>
            </a:r>
            <a:r>
              <a:rPr lang="en-US" dirty="0"/>
              <a:t>' =&gt; ['site/hostel'], ],</a:t>
            </a:r>
          </a:p>
          <a:p>
            <a:r>
              <a:rPr lang="en-US" dirty="0"/>
              <a:t>		    ],</a:t>
            </a:r>
          </a:p>
          <a:p>
            <a:r>
              <a:rPr lang="en-US" dirty="0"/>
              <a:t>		]);</a:t>
            </a:r>
          </a:p>
          <a:p>
            <a:r>
              <a:rPr lang="en-US" dirty="0"/>
              <a:t>	?&gt;</a:t>
            </a:r>
          </a:p>
          <a:p>
            <a:r>
              <a:rPr lang="en-US" dirty="0"/>
              <a:t>	&lt;/div&gt;</a:t>
            </a:r>
          </a:p>
          <a:p>
            <a:r>
              <a:rPr lang="en-US" dirty="0"/>
              <a:t>	&lt;div class="col-sm-10"&gt; </a:t>
            </a:r>
          </a:p>
          <a:p>
            <a:r>
              <a:rPr lang="en-US" dirty="0"/>
              <a:t>		&lt;?= $content ?&gt;</a:t>
            </a:r>
          </a:p>
          <a:p>
            <a:r>
              <a:rPr lang="en-US" dirty="0"/>
              <a:t>	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1419896"/>
          </a:xfrm>
        </p:spPr>
        <p:txBody>
          <a:bodyPr>
            <a:noAutofit/>
          </a:bodyPr>
          <a:lstStyle/>
          <a:p>
            <a:r>
              <a:rPr lang="uk-UA" sz="2800" dirty="0" smtClean="0"/>
              <a:t>Даний код створює меню та керує даними профілю користувача.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98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60208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&lt;/div&gt;</a:t>
            </a:r>
            <a:endParaRPr lang="ru-RU" dirty="0"/>
          </a:p>
          <a:p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yii</a:t>
            </a:r>
            <a:r>
              <a:rPr lang="en-US" dirty="0"/>
              <a:t>\helpers\Html;</a:t>
            </a:r>
          </a:p>
          <a:p>
            <a:r>
              <a:rPr lang="en-US" dirty="0"/>
              <a:t>use </a:t>
            </a:r>
            <a:r>
              <a:rPr lang="en-US" dirty="0" err="1"/>
              <a:t>yii</a:t>
            </a:r>
            <a:r>
              <a:rPr lang="en-US" dirty="0"/>
              <a:t>\widgets\</a:t>
            </a:r>
            <a:r>
              <a:rPr lang="en-US" dirty="0" err="1"/>
              <a:t>ActiveForm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?&gt;</a:t>
            </a:r>
          </a:p>
          <a:p>
            <a:r>
              <a:rPr lang="en-US" dirty="0"/>
              <a:t>&lt;div class="main-</a:t>
            </a:r>
            <a:r>
              <a:rPr lang="en-US" dirty="0" err="1"/>
              <a:t>reg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    &lt;?</a:t>
            </a:r>
            <a:r>
              <a:rPr lang="en-US" dirty="0" err="1"/>
              <a:t>php</a:t>
            </a:r>
            <a:r>
              <a:rPr lang="en-US" dirty="0"/>
              <a:t> $form = </a:t>
            </a:r>
            <a:r>
              <a:rPr lang="en-US" dirty="0" err="1"/>
              <a:t>ActiveForm</a:t>
            </a:r>
            <a:r>
              <a:rPr lang="en-US" dirty="0"/>
              <a:t>::begin(); ?&gt;</a:t>
            </a:r>
          </a:p>
          <a:p>
            <a:endParaRPr lang="en-US" dirty="0"/>
          </a:p>
          <a:p>
            <a:r>
              <a:rPr lang="en-US" dirty="0"/>
              <a:t>        &lt;?= $form-&gt;field($model, 'username') ?&gt;</a:t>
            </a:r>
          </a:p>
          <a:p>
            <a:r>
              <a:rPr lang="en-US" dirty="0"/>
              <a:t>        &lt;?= $form-&gt;field($model, 'email') ?&gt;</a:t>
            </a:r>
          </a:p>
          <a:p>
            <a:r>
              <a:rPr lang="en-US" dirty="0"/>
              <a:t>        &lt;?= $form-&gt;field($model, 'password')-&gt;</a:t>
            </a:r>
            <a:r>
              <a:rPr lang="en-US" dirty="0" err="1"/>
              <a:t>passwordInput</a:t>
            </a:r>
            <a:r>
              <a:rPr lang="en-US" dirty="0"/>
              <a:t>() ?&gt;</a:t>
            </a:r>
          </a:p>
          <a:p>
            <a:endParaRPr lang="en-US" dirty="0"/>
          </a:p>
          <a:p>
            <a:r>
              <a:rPr lang="en-US" dirty="0"/>
              <a:t>        &lt;div class="form-group"&gt;</a:t>
            </a:r>
          </a:p>
          <a:p>
            <a:r>
              <a:rPr lang="en-US" dirty="0"/>
              <a:t>            &lt;?= Html::</a:t>
            </a:r>
            <a:r>
              <a:rPr lang="en-US" dirty="0" err="1"/>
              <a:t>submitButton</a:t>
            </a:r>
            <a:r>
              <a:rPr lang="en-US" dirty="0"/>
              <a:t>('</a:t>
            </a:r>
            <a:r>
              <a:rPr lang="ru-RU" dirty="0"/>
              <a:t>Регистрация', ['</a:t>
            </a:r>
            <a:r>
              <a:rPr lang="en-US" dirty="0"/>
              <a:t>class' =&gt; '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-primary']) ?&gt;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ActiveForm</a:t>
            </a:r>
            <a:r>
              <a:rPr lang="en-US" dirty="0"/>
              <a:t>::end(); ?&gt;</a:t>
            </a:r>
          </a:p>
          <a:p>
            <a:endParaRPr lang="en-US" dirty="0"/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5393" y="1120462"/>
            <a:ext cx="3964032" cy="4623515"/>
          </a:xfrm>
        </p:spPr>
        <p:txBody>
          <a:bodyPr>
            <a:noAutofit/>
          </a:bodyPr>
          <a:lstStyle/>
          <a:p>
            <a:r>
              <a:rPr lang="uk-UA" sz="2800" spc="-150" dirty="0"/>
              <a:t> </a:t>
            </a:r>
            <a:r>
              <a:rPr lang="uk-UA" sz="2800" spc="-150" dirty="0" smtClean="0"/>
              <a:t>На даному слайді можна побачити </a:t>
            </a:r>
            <a:r>
              <a:rPr lang="uk-UA" sz="2800" spc="-150" dirty="0" err="1" smtClean="0"/>
              <a:t>кодвідображення</a:t>
            </a:r>
            <a:r>
              <a:rPr lang="uk-UA" sz="2800" spc="-150" dirty="0" smtClean="0"/>
              <a:t> форми, який знаходиться в </a:t>
            </a:r>
            <a:r>
              <a:rPr lang="en-US" sz="2800" spc="-150" dirty="0" smtClean="0"/>
              <a:t>views</a:t>
            </a:r>
            <a:r>
              <a:rPr lang="uk-UA" sz="2800" spc="-150" dirty="0" smtClean="0"/>
              <a:t>, що дає таку можливість, як </a:t>
            </a:r>
            <a:r>
              <a:rPr lang="uk-UA" sz="2800" spc="-150" dirty="0" err="1" smtClean="0"/>
              <a:t>валідація</a:t>
            </a:r>
            <a:r>
              <a:rPr lang="uk-UA" sz="2800" spc="-150" dirty="0" smtClean="0"/>
              <a:t> </a:t>
            </a:r>
            <a:r>
              <a:rPr lang="uk-UA" sz="2800" spc="-150" dirty="0" err="1" smtClean="0"/>
              <a:t>данних</a:t>
            </a:r>
            <a:r>
              <a:rPr lang="uk-UA" sz="2800" spc="-150" dirty="0" smtClean="0"/>
              <a:t> та перевірка на доступність </a:t>
            </a:r>
            <a:r>
              <a:rPr lang="uk-UA" sz="2800" spc="-150" dirty="0" err="1" smtClean="0"/>
              <a:t>данних</a:t>
            </a:r>
            <a:r>
              <a:rPr lang="uk-UA" sz="2800" spc="-150" dirty="0" smtClean="0"/>
              <a:t>. </a:t>
            </a:r>
          </a:p>
          <a:p>
            <a:pPr algn="just"/>
            <a:r>
              <a:rPr lang="uk-UA" sz="2800" spc="-150" dirty="0" smtClean="0"/>
              <a:t>Функціонал даного коду реалізований в контролері та моделі, в яку вносить зміну дана форма.</a:t>
            </a:r>
            <a:endParaRPr lang="ru-RU" sz="2800" spc="-150" dirty="0"/>
          </a:p>
        </p:txBody>
      </p:sp>
    </p:spTree>
    <p:extLst>
      <p:ext uri="{BB962C8B-B14F-4D97-AF65-F5344CB8AC3E}">
        <p14:creationId xmlns:p14="http://schemas.microsoft.com/office/powerpoint/2010/main" val="15597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884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448685"/>
          </a:xfrm>
        </p:spPr>
        <p:txBody>
          <a:bodyPr>
            <a:normAutofit/>
          </a:bodyPr>
          <a:lstStyle/>
          <a:p>
            <a:pPr algn="ctr"/>
            <a:r>
              <a:rPr lang="uk-UA" sz="2800" dirty="0" smtClean="0"/>
              <a:t>Дані профілю можна </a:t>
            </a:r>
            <a:r>
              <a:rPr lang="uk-UA" sz="2800" dirty="0" smtClean="0">
                <a:latin typeface="+mn-lt"/>
              </a:rPr>
              <a:t>редагувати</a:t>
            </a:r>
            <a:r>
              <a:rPr lang="uk-UA" sz="2800" dirty="0" smtClean="0"/>
              <a:t> у будь який час. Нижче приведений приклад як це відбувається. Врахована правильність введення даних, а зокрема, логіну </a:t>
            </a:r>
            <a:r>
              <a:rPr lang="uk-UA" sz="2800" dirty="0" err="1" smtClean="0"/>
              <a:t>акаунту</a:t>
            </a:r>
            <a:r>
              <a:rPr lang="uk-UA" sz="2800" dirty="0" smtClean="0"/>
              <a:t>.</a:t>
            </a:r>
            <a:endParaRPr lang="ru-RU" sz="2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38662"/>
            <a:ext cx="5157787" cy="4287187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8662"/>
            <a:ext cx="5183188" cy="4287187"/>
          </a:xfrm>
        </p:spPr>
      </p:pic>
    </p:spTree>
    <p:extLst>
      <p:ext uri="{BB962C8B-B14F-4D97-AF65-F5344CB8AC3E}">
        <p14:creationId xmlns:p14="http://schemas.microsoft.com/office/powerpoint/2010/main" val="1982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</TotalTime>
  <Words>328</Words>
  <Application>Microsoft Office PowerPoint</Application>
  <PresentationFormat>Широкоэкранный</PresentationFormat>
  <Paragraphs>60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Charming</vt:lpstr>
      <vt:lpstr>Office Theme</vt:lpstr>
      <vt:lpstr>The Spirit Of The Internet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Дані профілю можна редагувати у будь який час. Нижче приведений приклад як це відбувається. Врахована правильність введення даних, а зокрема, логіну акаунту.</vt:lpstr>
      <vt:lpstr>Дякуємо за увагу!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TheSpiritOfTheInternet</dc:title>
  <dc:creator>Bogdan Derevyaga</dc:creator>
  <cp:lastModifiedBy>Bogdan Derevyaga</cp:lastModifiedBy>
  <cp:revision>10</cp:revision>
  <dcterms:created xsi:type="dcterms:W3CDTF">2015-11-14T14:14:47Z</dcterms:created>
  <dcterms:modified xsi:type="dcterms:W3CDTF">2015-11-14T16:39:54Z</dcterms:modified>
</cp:coreProperties>
</file>