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3"/>
  </p:notesMasterIdLst>
  <p:sldIdLst>
    <p:sldId id="276" r:id="rId2"/>
  </p:sldIdLst>
  <p:sldSz cx="43891200" cy="32918400"/>
  <p:notesSz cx="6858000" cy="9144000"/>
  <p:defaultTextStyle>
    <a:defPPr>
      <a:defRPr lang="en-US"/>
    </a:defPPr>
    <a:lvl1pPr algn="l" rtl="0" fontAlgn="base">
      <a:spcBef>
        <a:spcPct val="0"/>
      </a:spcBef>
      <a:spcAft>
        <a:spcPct val="0"/>
      </a:spcAft>
      <a:defRPr sz="4800" kern="1200">
        <a:solidFill>
          <a:schemeClr val="tx1"/>
        </a:solidFill>
        <a:latin typeface="Arial" charset="0"/>
        <a:ea typeface="ＭＳ Ｐゴシック" charset="0"/>
        <a:cs typeface="+mn-cs"/>
      </a:defRPr>
    </a:lvl1pPr>
    <a:lvl2pPr marL="457200" algn="l" rtl="0" fontAlgn="base">
      <a:spcBef>
        <a:spcPct val="0"/>
      </a:spcBef>
      <a:spcAft>
        <a:spcPct val="0"/>
      </a:spcAft>
      <a:defRPr sz="4800" kern="1200">
        <a:solidFill>
          <a:schemeClr val="tx1"/>
        </a:solidFill>
        <a:latin typeface="Arial" charset="0"/>
        <a:ea typeface="ＭＳ Ｐゴシック" charset="0"/>
        <a:cs typeface="+mn-cs"/>
      </a:defRPr>
    </a:lvl2pPr>
    <a:lvl3pPr marL="914400" algn="l" rtl="0" fontAlgn="base">
      <a:spcBef>
        <a:spcPct val="0"/>
      </a:spcBef>
      <a:spcAft>
        <a:spcPct val="0"/>
      </a:spcAft>
      <a:defRPr sz="4800" kern="1200">
        <a:solidFill>
          <a:schemeClr val="tx1"/>
        </a:solidFill>
        <a:latin typeface="Arial" charset="0"/>
        <a:ea typeface="ＭＳ Ｐゴシック" charset="0"/>
        <a:cs typeface="+mn-cs"/>
      </a:defRPr>
    </a:lvl3pPr>
    <a:lvl4pPr marL="1371600" algn="l" rtl="0" fontAlgn="base">
      <a:spcBef>
        <a:spcPct val="0"/>
      </a:spcBef>
      <a:spcAft>
        <a:spcPct val="0"/>
      </a:spcAft>
      <a:defRPr sz="4800" kern="1200">
        <a:solidFill>
          <a:schemeClr val="tx1"/>
        </a:solidFill>
        <a:latin typeface="Arial" charset="0"/>
        <a:ea typeface="ＭＳ Ｐゴシック" charset="0"/>
        <a:cs typeface="+mn-cs"/>
      </a:defRPr>
    </a:lvl4pPr>
    <a:lvl5pPr marL="1828800" algn="l" rtl="0" fontAlgn="base">
      <a:spcBef>
        <a:spcPct val="0"/>
      </a:spcBef>
      <a:spcAft>
        <a:spcPct val="0"/>
      </a:spcAft>
      <a:defRPr sz="4800" kern="1200">
        <a:solidFill>
          <a:schemeClr val="tx1"/>
        </a:solidFill>
        <a:latin typeface="Arial" charset="0"/>
        <a:ea typeface="ＭＳ Ｐゴシック" charset="0"/>
        <a:cs typeface="+mn-cs"/>
      </a:defRPr>
    </a:lvl5pPr>
    <a:lvl6pPr marL="2286000" algn="l" defTabSz="457200" rtl="0" eaLnBrk="1" latinLnBrk="0" hangingPunct="1">
      <a:defRPr sz="4800" kern="1200">
        <a:solidFill>
          <a:schemeClr val="tx1"/>
        </a:solidFill>
        <a:latin typeface="Arial" charset="0"/>
        <a:ea typeface="ＭＳ Ｐゴシック" charset="0"/>
        <a:cs typeface="+mn-cs"/>
      </a:defRPr>
    </a:lvl6pPr>
    <a:lvl7pPr marL="2743200" algn="l" defTabSz="457200" rtl="0" eaLnBrk="1" latinLnBrk="0" hangingPunct="1">
      <a:defRPr sz="4800" kern="1200">
        <a:solidFill>
          <a:schemeClr val="tx1"/>
        </a:solidFill>
        <a:latin typeface="Arial" charset="0"/>
        <a:ea typeface="ＭＳ Ｐゴシック" charset="0"/>
        <a:cs typeface="+mn-cs"/>
      </a:defRPr>
    </a:lvl7pPr>
    <a:lvl8pPr marL="3200400" algn="l" defTabSz="457200" rtl="0" eaLnBrk="1" latinLnBrk="0" hangingPunct="1">
      <a:defRPr sz="4800" kern="1200">
        <a:solidFill>
          <a:schemeClr val="tx1"/>
        </a:solidFill>
        <a:latin typeface="Arial" charset="0"/>
        <a:ea typeface="ＭＳ Ｐゴシック" charset="0"/>
        <a:cs typeface="+mn-cs"/>
      </a:defRPr>
    </a:lvl8pPr>
    <a:lvl9pPr marL="3657600" algn="l" defTabSz="457200" rtl="0" eaLnBrk="1" latinLnBrk="0" hangingPunct="1">
      <a:defRPr sz="4800"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9BBAFF"/>
    <a:srgbClr val="396AFF"/>
    <a:srgbClr val="FFFFD5"/>
    <a:srgbClr val="F8FFCC"/>
    <a:srgbClr val="000042"/>
    <a:srgbClr val="000021"/>
    <a:srgbClr val="5F5F5F"/>
    <a:srgbClr val="FFCC00"/>
    <a:srgbClr val="1E3B78"/>
    <a:srgbClr val="D2FBF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autoAdjust="0"/>
    <p:restoredTop sz="94635" autoAdjust="0"/>
  </p:normalViewPr>
  <p:slideViewPr>
    <p:cSldViewPr snapToGrid="0">
      <p:cViewPr>
        <p:scale>
          <a:sx n="33" d="100"/>
          <a:sy n="33" d="100"/>
        </p:scale>
        <p:origin x="488" y="-304"/>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charset="0"/>
              </a:defRPr>
            </a:lvl1pPr>
          </a:lstStyle>
          <a:p>
            <a:endParaRPr lang="en-US"/>
          </a:p>
        </p:txBody>
      </p:sp>
      <p:sp>
        <p:nvSpPr>
          <p:cNvPr id="7171" name="Rectangle 3"/>
          <p:cNvSpPr>
            <a:spLocks noGrp="1" noChangeArrowheads="1"/>
          </p:cNvSpPr>
          <p:nvPr>
            <p:ph type="dt" idx="1"/>
          </p:nvPr>
        </p:nvSpPr>
        <p:spPr bwMode="auto">
          <a:xfrm>
            <a:off x="3886200"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charset="0"/>
              </a:defRPr>
            </a:lvl1pPr>
          </a:lstStyle>
          <a:p>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charset="0"/>
              </a:defRPr>
            </a:lvl1pPr>
          </a:lstStyle>
          <a:p>
            <a:endParaRPr lang="en-US"/>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charset="0"/>
              </a:defRPr>
            </a:lvl1pPr>
          </a:lstStyle>
          <a:p>
            <a:fld id="{DBF91748-2251-584B-9722-C1E55E180525}" type="slidenum">
              <a:rPr lang="en-US"/>
              <a:pPr/>
              <a:t>‹#›</a:t>
            </a:fld>
            <a:endParaRPr lang="en-US"/>
          </a:p>
        </p:txBody>
      </p:sp>
    </p:spTree>
    <p:extLst>
      <p:ext uri="{BB962C8B-B14F-4D97-AF65-F5344CB8AC3E}">
        <p14:creationId xmlns:p14="http://schemas.microsoft.com/office/powerpoint/2010/main" val="389961895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charset="0"/>
        <a:ea typeface="ＭＳ Ｐゴシック" charset="0"/>
        <a:cs typeface="+mn-cs"/>
      </a:defRPr>
    </a:lvl1pPr>
    <a:lvl2pPr marL="457200" algn="l" rtl="0" fontAlgn="base">
      <a:spcBef>
        <a:spcPct val="30000"/>
      </a:spcBef>
      <a:spcAft>
        <a:spcPct val="0"/>
      </a:spcAft>
      <a:defRPr sz="1200" kern="1200">
        <a:solidFill>
          <a:schemeClr val="tx1"/>
        </a:solidFill>
        <a:latin typeface="Times" charset="0"/>
        <a:ea typeface="ＭＳ Ｐゴシック" charset="0"/>
        <a:cs typeface="+mn-cs"/>
      </a:defRPr>
    </a:lvl2pPr>
    <a:lvl3pPr marL="914400" algn="l" rtl="0" fontAlgn="base">
      <a:spcBef>
        <a:spcPct val="30000"/>
      </a:spcBef>
      <a:spcAft>
        <a:spcPct val="0"/>
      </a:spcAft>
      <a:defRPr sz="1200" kern="1200">
        <a:solidFill>
          <a:schemeClr val="tx1"/>
        </a:solidFill>
        <a:latin typeface="Times"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D4064F-A46A-CF4B-A26E-CD9D53A69EDE}" type="slidenum">
              <a:rPr lang="en-US"/>
              <a:pPr/>
              <a:t>1</a:t>
            </a:fld>
            <a:endParaRPr lang="en-US"/>
          </a:p>
        </p:txBody>
      </p:sp>
      <p:sp>
        <p:nvSpPr>
          <p:cNvPr id="2560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5600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13113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76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3925" y="1317625"/>
            <a:ext cx="29475113" cy="280876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2485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2193925" y="7680325"/>
            <a:ext cx="39503350" cy="2172493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8867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5421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2193925" y="7680325"/>
            <a:ext cx="19675475" cy="2172493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7680325"/>
            <a:ext cx="19675475" cy="2172493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6044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35432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3360367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3965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40494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193675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defTabSz="4389438" rtl="0" fontAlgn="base">
        <a:spcBef>
          <a:spcPct val="0"/>
        </a:spcBef>
        <a:spcAft>
          <a:spcPct val="0"/>
        </a:spcAft>
        <a:defRPr sz="11500">
          <a:solidFill>
            <a:schemeClr val="bg1"/>
          </a:solidFill>
          <a:latin typeface="+mj-lt"/>
          <a:ea typeface="+mj-ea"/>
          <a:cs typeface="+mj-cs"/>
        </a:defRPr>
      </a:lvl1pPr>
      <a:lvl2pPr algn="l" defTabSz="4389438" rtl="0" fontAlgn="base">
        <a:spcBef>
          <a:spcPct val="0"/>
        </a:spcBef>
        <a:spcAft>
          <a:spcPct val="0"/>
        </a:spcAft>
        <a:defRPr sz="11500">
          <a:solidFill>
            <a:schemeClr val="bg1"/>
          </a:solidFill>
          <a:latin typeface="Helvetica" charset="0"/>
          <a:ea typeface="ＭＳ Ｐゴシック" charset="0"/>
        </a:defRPr>
      </a:lvl2pPr>
      <a:lvl3pPr algn="l" defTabSz="4389438" rtl="0" fontAlgn="base">
        <a:spcBef>
          <a:spcPct val="0"/>
        </a:spcBef>
        <a:spcAft>
          <a:spcPct val="0"/>
        </a:spcAft>
        <a:defRPr sz="11500">
          <a:solidFill>
            <a:schemeClr val="bg1"/>
          </a:solidFill>
          <a:latin typeface="Helvetica" charset="0"/>
          <a:ea typeface="ＭＳ Ｐゴシック" charset="0"/>
        </a:defRPr>
      </a:lvl3pPr>
      <a:lvl4pPr algn="l" defTabSz="4389438" rtl="0" fontAlgn="base">
        <a:spcBef>
          <a:spcPct val="0"/>
        </a:spcBef>
        <a:spcAft>
          <a:spcPct val="0"/>
        </a:spcAft>
        <a:defRPr sz="11500">
          <a:solidFill>
            <a:schemeClr val="bg1"/>
          </a:solidFill>
          <a:latin typeface="Helvetica" charset="0"/>
          <a:ea typeface="ＭＳ Ｐゴシック" charset="0"/>
        </a:defRPr>
      </a:lvl4pPr>
      <a:lvl5pPr algn="l" defTabSz="4389438" rtl="0" fontAlgn="base">
        <a:spcBef>
          <a:spcPct val="0"/>
        </a:spcBef>
        <a:spcAft>
          <a:spcPct val="0"/>
        </a:spcAft>
        <a:defRPr sz="11500">
          <a:solidFill>
            <a:schemeClr val="bg1"/>
          </a:solidFill>
          <a:latin typeface="Helvetica" charset="0"/>
          <a:ea typeface="ＭＳ Ｐゴシック" charset="0"/>
        </a:defRPr>
      </a:lvl5pPr>
      <a:lvl6pPr marL="457200" algn="l" defTabSz="4389438" rtl="0" fontAlgn="base">
        <a:spcBef>
          <a:spcPct val="0"/>
        </a:spcBef>
        <a:spcAft>
          <a:spcPct val="0"/>
        </a:spcAft>
        <a:defRPr sz="11500">
          <a:solidFill>
            <a:schemeClr val="bg1"/>
          </a:solidFill>
          <a:latin typeface="Helvetica" charset="0"/>
          <a:ea typeface="ＭＳ Ｐゴシック" charset="0"/>
        </a:defRPr>
      </a:lvl6pPr>
      <a:lvl7pPr marL="914400" algn="l" defTabSz="4389438" rtl="0" fontAlgn="base">
        <a:spcBef>
          <a:spcPct val="0"/>
        </a:spcBef>
        <a:spcAft>
          <a:spcPct val="0"/>
        </a:spcAft>
        <a:defRPr sz="11500">
          <a:solidFill>
            <a:schemeClr val="bg1"/>
          </a:solidFill>
          <a:latin typeface="Helvetica" charset="0"/>
          <a:ea typeface="ＭＳ Ｐゴシック" charset="0"/>
        </a:defRPr>
      </a:lvl7pPr>
      <a:lvl8pPr marL="1371600" algn="l" defTabSz="4389438" rtl="0" fontAlgn="base">
        <a:spcBef>
          <a:spcPct val="0"/>
        </a:spcBef>
        <a:spcAft>
          <a:spcPct val="0"/>
        </a:spcAft>
        <a:defRPr sz="11500">
          <a:solidFill>
            <a:schemeClr val="bg1"/>
          </a:solidFill>
          <a:latin typeface="Helvetica" charset="0"/>
          <a:ea typeface="ＭＳ Ｐゴシック" charset="0"/>
        </a:defRPr>
      </a:lvl8pPr>
      <a:lvl9pPr marL="1828800" algn="l" defTabSz="4389438" rtl="0" fontAlgn="base">
        <a:spcBef>
          <a:spcPct val="0"/>
        </a:spcBef>
        <a:spcAft>
          <a:spcPct val="0"/>
        </a:spcAft>
        <a:defRPr sz="11500">
          <a:solidFill>
            <a:schemeClr val="bg1"/>
          </a:solidFill>
          <a:latin typeface="Helvetica" charset="0"/>
          <a:ea typeface="ＭＳ Ｐゴシック" charset="0"/>
        </a:defRPr>
      </a:lvl9pPr>
    </p:titleStyle>
    <p:bodyStyle>
      <a:lvl1pPr marL="1646238" indent="-1646238" algn="l" defTabSz="4389438" rtl="0" fontAlgn="base">
        <a:spcBef>
          <a:spcPct val="20000"/>
        </a:spcBef>
        <a:spcAft>
          <a:spcPct val="0"/>
        </a:spcAft>
        <a:defRPr sz="15400">
          <a:solidFill>
            <a:srgbClr val="000042"/>
          </a:solidFill>
          <a:latin typeface="+mn-lt"/>
          <a:ea typeface="+mn-ea"/>
          <a:cs typeface="+mn-cs"/>
        </a:defRPr>
      </a:lvl1pPr>
      <a:lvl2pPr marL="3565525" indent="-1371600" algn="l" defTabSz="4389438" rtl="0" fontAlgn="base">
        <a:spcBef>
          <a:spcPct val="20000"/>
        </a:spcBef>
        <a:spcAft>
          <a:spcPct val="0"/>
        </a:spcAft>
        <a:buClr>
          <a:srgbClr val="FFCC00"/>
        </a:buClr>
        <a:buFont typeface="Times" charset="0"/>
        <a:buChar char="–"/>
        <a:defRPr sz="13400">
          <a:solidFill>
            <a:srgbClr val="000042"/>
          </a:solidFill>
          <a:latin typeface="+mn-lt"/>
          <a:ea typeface="+mn-ea"/>
        </a:defRPr>
      </a:lvl2pPr>
      <a:lvl3pPr marL="5486400" indent="-1096963" algn="l" defTabSz="4389438" rtl="0" fontAlgn="base">
        <a:spcBef>
          <a:spcPct val="20000"/>
        </a:spcBef>
        <a:spcAft>
          <a:spcPct val="0"/>
        </a:spcAft>
        <a:buClr>
          <a:srgbClr val="FFCC00"/>
        </a:buClr>
        <a:buChar char="•"/>
        <a:defRPr sz="11500">
          <a:solidFill>
            <a:srgbClr val="000042"/>
          </a:solidFill>
          <a:latin typeface="+mn-lt"/>
          <a:ea typeface="+mn-ea"/>
        </a:defRPr>
      </a:lvl3pPr>
      <a:lvl4pPr marL="7680325" indent="-1096963" algn="l" defTabSz="4389438" rtl="0" fontAlgn="base">
        <a:spcBef>
          <a:spcPct val="20000"/>
        </a:spcBef>
        <a:spcAft>
          <a:spcPct val="0"/>
        </a:spcAft>
        <a:buClr>
          <a:srgbClr val="FFCC00"/>
        </a:buClr>
        <a:buFont typeface="Times" charset="0"/>
        <a:buChar char="–"/>
        <a:defRPr sz="9600">
          <a:solidFill>
            <a:srgbClr val="000042"/>
          </a:solidFill>
          <a:latin typeface="+mn-lt"/>
          <a:ea typeface="+mn-ea"/>
        </a:defRPr>
      </a:lvl4pPr>
      <a:lvl5pPr marL="9875838" indent="-1096963" algn="l" defTabSz="4389438" rtl="0" fontAlgn="base">
        <a:spcBef>
          <a:spcPct val="20000"/>
        </a:spcBef>
        <a:spcAft>
          <a:spcPct val="0"/>
        </a:spcAft>
        <a:buClr>
          <a:srgbClr val="FFCC00"/>
        </a:buClr>
        <a:buFont typeface="Times" charset="0"/>
        <a:buChar char="»"/>
        <a:defRPr sz="9600">
          <a:solidFill>
            <a:srgbClr val="000042"/>
          </a:solidFill>
          <a:latin typeface="+mn-lt"/>
          <a:ea typeface="+mn-ea"/>
        </a:defRPr>
      </a:lvl5pPr>
      <a:lvl6pPr marL="10333038" indent="-1096963" algn="l" defTabSz="4389438" rtl="0" fontAlgn="base">
        <a:spcBef>
          <a:spcPct val="20000"/>
        </a:spcBef>
        <a:spcAft>
          <a:spcPct val="0"/>
        </a:spcAft>
        <a:buClr>
          <a:srgbClr val="FFCC00"/>
        </a:buClr>
        <a:buFont typeface="Times" charset="0"/>
        <a:buChar char="»"/>
        <a:defRPr sz="9600">
          <a:solidFill>
            <a:srgbClr val="000042"/>
          </a:solidFill>
          <a:latin typeface="+mn-lt"/>
          <a:ea typeface="+mn-ea"/>
        </a:defRPr>
      </a:lvl6pPr>
      <a:lvl7pPr marL="10790238" indent="-1096963" algn="l" defTabSz="4389438" rtl="0" fontAlgn="base">
        <a:spcBef>
          <a:spcPct val="20000"/>
        </a:spcBef>
        <a:spcAft>
          <a:spcPct val="0"/>
        </a:spcAft>
        <a:buClr>
          <a:srgbClr val="FFCC00"/>
        </a:buClr>
        <a:buFont typeface="Times" charset="0"/>
        <a:buChar char="»"/>
        <a:defRPr sz="9600">
          <a:solidFill>
            <a:srgbClr val="000042"/>
          </a:solidFill>
          <a:latin typeface="+mn-lt"/>
          <a:ea typeface="+mn-ea"/>
        </a:defRPr>
      </a:lvl7pPr>
      <a:lvl8pPr marL="11247438" indent="-1096963" algn="l" defTabSz="4389438" rtl="0" fontAlgn="base">
        <a:spcBef>
          <a:spcPct val="20000"/>
        </a:spcBef>
        <a:spcAft>
          <a:spcPct val="0"/>
        </a:spcAft>
        <a:buClr>
          <a:srgbClr val="FFCC00"/>
        </a:buClr>
        <a:buFont typeface="Times" charset="0"/>
        <a:buChar char="»"/>
        <a:defRPr sz="9600">
          <a:solidFill>
            <a:srgbClr val="000042"/>
          </a:solidFill>
          <a:latin typeface="+mn-lt"/>
          <a:ea typeface="+mn-ea"/>
        </a:defRPr>
      </a:lvl8pPr>
      <a:lvl9pPr marL="11704638" indent="-1096963" algn="l" defTabSz="4389438" rtl="0" fontAlgn="base">
        <a:spcBef>
          <a:spcPct val="20000"/>
        </a:spcBef>
        <a:spcAft>
          <a:spcPct val="0"/>
        </a:spcAft>
        <a:buClr>
          <a:srgbClr val="FFCC00"/>
        </a:buClr>
        <a:buFont typeface="Times" charset="0"/>
        <a:buChar char="»"/>
        <a:defRPr sz="9600">
          <a:solidFill>
            <a:srgbClr val="00004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5" Type="http://schemas.openxmlformats.org/officeDocument/2006/relationships/image" Target="../media/image3.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648" name="Rectangle 96"/>
          <p:cNvSpPr>
            <a:spLocks noChangeArrowheads="1"/>
          </p:cNvSpPr>
          <p:nvPr/>
        </p:nvSpPr>
        <p:spPr bwMode="auto">
          <a:xfrm>
            <a:off x="463550" y="461963"/>
            <a:ext cx="42962513" cy="31994475"/>
          </a:xfrm>
          <a:prstGeom prst="rect">
            <a:avLst/>
          </a:prstGeom>
          <a:solidFill>
            <a:srgbClr val="9BBAFF"/>
          </a:solidFill>
          <a:ln w="12700">
            <a:solidFill>
              <a:srgbClr val="000000"/>
            </a:solidFill>
            <a:miter lim="800000"/>
            <a:headEnd/>
            <a:tailEnd/>
          </a:ln>
          <a:effectLst/>
        </p:spPr>
        <p:txBody>
          <a:bodyPr wrap="none" anchor="ctr"/>
          <a:lstStyle/>
          <a:p>
            <a:endParaRPr lang="en-US"/>
          </a:p>
        </p:txBody>
      </p:sp>
      <p:sp>
        <p:nvSpPr>
          <p:cNvPr id="23616" name="Rectangle 64"/>
          <p:cNvSpPr>
            <a:spLocks noChangeArrowheads="1"/>
          </p:cNvSpPr>
          <p:nvPr/>
        </p:nvSpPr>
        <p:spPr bwMode="auto">
          <a:xfrm>
            <a:off x="15139988" y="12290425"/>
            <a:ext cx="13711237" cy="5181390"/>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p>
        </p:txBody>
      </p:sp>
      <p:sp>
        <p:nvSpPr>
          <p:cNvPr id="23619" name="Rectangle 67"/>
          <p:cNvSpPr>
            <a:spLocks noChangeArrowheads="1"/>
          </p:cNvSpPr>
          <p:nvPr/>
        </p:nvSpPr>
        <p:spPr bwMode="auto">
          <a:xfrm>
            <a:off x="29268738" y="10856913"/>
            <a:ext cx="13711237" cy="9299575"/>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p>
        </p:txBody>
      </p:sp>
      <p:sp>
        <p:nvSpPr>
          <p:cNvPr id="23622" name="Rectangle 70"/>
          <p:cNvSpPr>
            <a:spLocks noChangeArrowheads="1"/>
          </p:cNvSpPr>
          <p:nvPr/>
        </p:nvSpPr>
        <p:spPr bwMode="auto">
          <a:xfrm>
            <a:off x="29268738" y="20593050"/>
            <a:ext cx="13711237" cy="5484813"/>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p>
        </p:txBody>
      </p:sp>
      <p:sp>
        <p:nvSpPr>
          <p:cNvPr id="23628" name="Rectangle 76"/>
          <p:cNvSpPr>
            <a:spLocks noChangeArrowheads="1"/>
          </p:cNvSpPr>
          <p:nvPr/>
        </p:nvSpPr>
        <p:spPr bwMode="auto">
          <a:xfrm>
            <a:off x="29268738" y="29267150"/>
            <a:ext cx="13711237" cy="2789238"/>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p>
        </p:txBody>
      </p:sp>
      <p:sp>
        <p:nvSpPr>
          <p:cNvPr id="23631" name="Rectangle 79"/>
          <p:cNvSpPr>
            <a:spLocks noChangeArrowheads="1"/>
          </p:cNvSpPr>
          <p:nvPr/>
        </p:nvSpPr>
        <p:spPr bwMode="auto">
          <a:xfrm>
            <a:off x="29268738" y="26576338"/>
            <a:ext cx="13711237" cy="2281237"/>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p>
        </p:txBody>
      </p:sp>
      <p:sp>
        <p:nvSpPr>
          <p:cNvPr id="23634" name="Rectangle 82"/>
          <p:cNvSpPr>
            <a:spLocks noChangeArrowheads="1"/>
          </p:cNvSpPr>
          <p:nvPr/>
        </p:nvSpPr>
        <p:spPr bwMode="auto">
          <a:xfrm>
            <a:off x="15089188" y="17972109"/>
            <a:ext cx="13711237" cy="14108091"/>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3200"/>
          </a:p>
        </p:txBody>
      </p:sp>
      <p:sp>
        <p:nvSpPr>
          <p:cNvPr id="23637" name="Rectangle 85"/>
          <p:cNvSpPr>
            <a:spLocks noChangeArrowheads="1"/>
          </p:cNvSpPr>
          <p:nvPr/>
        </p:nvSpPr>
        <p:spPr bwMode="auto">
          <a:xfrm>
            <a:off x="29268738" y="4597400"/>
            <a:ext cx="13711237" cy="5697538"/>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p>
        </p:txBody>
      </p:sp>
      <p:sp>
        <p:nvSpPr>
          <p:cNvPr id="23600" name="Rectangle 48"/>
          <p:cNvSpPr>
            <a:spLocks noChangeArrowheads="1"/>
          </p:cNvSpPr>
          <p:nvPr/>
        </p:nvSpPr>
        <p:spPr bwMode="auto">
          <a:xfrm>
            <a:off x="912813" y="4514850"/>
            <a:ext cx="13711237" cy="37623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p>
        </p:txBody>
      </p:sp>
      <p:sp>
        <p:nvSpPr>
          <p:cNvPr id="23603" name="Rectangle 51"/>
          <p:cNvSpPr>
            <a:spLocks noChangeArrowheads="1"/>
          </p:cNvSpPr>
          <p:nvPr/>
        </p:nvSpPr>
        <p:spPr bwMode="auto">
          <a:xfrm>
            <a:off x="862013" y="8707438"/>
            <a:ext cx="13711237" cy="6823075"/>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p>
        </p:txBody>
      </p:sp>
      <p:sp>
        <p:nvSpPr>
          <p:cNvPr id="23610" name="Rectangle 58"/>
          <p:cNvSpPr>
            <a:spLocks noChangeArrowheads="1"/>
          </p:cNvSpPr>
          <p:nvPr/>
        </p:nvSpPr>
        <p:spPr bwMode="auto">
          <a:xfrm>
            <a:off x="862013" y="15908338"/>
            <a:ext cx="13712825" cy="16173450"/>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1800"/>
          </a:p>
        </p:txBody>
      </p:sp>
      <p:sp>
        <p:nvSpPr>
          <p:cNvPr id="23601" name="Text Box 49"/>
          <p:cNvSpPr txBox="1">
            <a:spLocks noChangeArrowheads="1"/>
          </p:cNvSpPr>
          <p:nvPr/>
        </p:nvSpPr>
        <p:spPr bwMode="auto">
          <a:xfrm>
            <a:off x="1144588" y="4759325"/>
            <a:ext cx="2803525"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3200" b="1" dirty="0">
                <a:solidFill>
                  <a:srgbClr val="1E3B78"/>
                </a:solidFill>
              </a:rPr>
              <a:t>Project Goals</a:t>
            </a:r>
          </a:p>
        </p:txBody>
      </p:sp>
      <p:sp>
        <p:nvSpPr>
          <p:cNvPr id="23602" name="Text Box 50"/>
          <p:cNvSpPr txBox="1">
            <a:spLocks noChangeArrowheads="1"/>
          </p:cNvSpPr>
          <p:nvPr/>
        </p:nvSpPr>
        <p:spPr bwMode="auto">
          <a:xfrm>
            <a:off x="1149350" y="5381625"/>
            <a:ext cx="13242925"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3200" dirty="0"/>
              <a:t>The goal of my project was to apply evolutionary computation to the very fascinating problem of X and to see if it could outperform Y, which is the standard approach to fascinating problems of this type.</a:t>
            </a:r>
          </a:p>
        </p:txBody>
      </p:sp>
      <p:sp>
        <p:nvSpPr>
          <p:cNvPr id="23604" name="Text Box 52"/>
          <p:cNvSpPr txBox="1">
            <a:spLocks noChangeArrowheads="1"/>
          </p:cNvSpPr>
          <p:nvPr/>
        </p:nvSpPr>
        <p:spPr bwMode="auto">
          <a:xfrm>
            <a:off x="1111250" y="8948738"/>
            <a:ext cx="2555875"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3200" b="1">
                <a:solidFill>
                  <a:srgbClr val="1E3B78"/>
                </a:solidFill>
              </a:rPr>
              <a:t>Background</a:t>
            </a:r>
          </a:p>
        </p:txBody>
      </p:sp>
      <p:sp>
        <p:nvSpPr>
          <p:cNvPr id="23605" name="Text Box 53"/>
          <p:cNvSpPr txBox="1">
            <a:spLocks noChangeArrowheads="1"/>
          </p:cNvSpPr>
          <p:nvPr/>
        </p:nvSpPr>
        <p:spPr bwMode="auto">
          <a:xfrm>
            <a:off x="1065213" y="9571038"/>
            <a:ext cx="13319125" cy="2554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3200" dirty="0"/>
              <a:t>Of course, I </a:t>
            </a:r>
            <a:r>
              <a:rPr lang="en-US" sz="3200" dirty="0" err="1"/>
              <a:t>didn</a:t>
            </a:r>
            <a:r>
              <a:rPr lang="ja-JP" altLang="en-US" sz="3200" dirty="0">
                <a:latin typeface="Arial"/>
              </a:rPr>
              <a:t>’</a:t>
            </a:r>
            <a:r>
              <a:rPr lang="en-US" sz="3200" dirty="0"/>
              <a:t>t do this work in a vacuum; other people have done related projects and I</a:t>
            </a:r>
            <a:r>
              <a:rPr lang="ja-JP" altLang="en-US" sz="3200" dirty="0">
                <a:latin typeface="Arial"/>
              </a:rPr>
              <a:t>’</a:t>
            </a:r>
            <a:r>
              <a:rPr lang="en-US" sz="3200" dirty="0"/>
              <a:t>d like to tell you about some of these here.</a:t>
            </a:r>
          </a:p>
          <a:p>
            <a:pPr eaLnBrk="0" hangingPunct="0"/>
            <a:endParaRPr lang="en-US" sz="3200" dirty="0"/>
          </a:p>
          <a:p>
            <a:pPr eaLnBrk="0" hangingPunct="0"/>
            <a:r>
              <a:rPr lang="en-US" sz="3200" dirty="0"/>
              <a:t>Also, you might well have to explain details about the problem </a:t>
            </a:r>
            <a:r>
              <a:rPr lang="en-US" sz="3200" dirty="0" smtClean="0"/>
              <a:t>you</a:t>
            </a:r>
            <a:r>
              <a:rPr lang="en-US" sz="3200" dirty="0" smtClean="0">
                <a:latin typeface="Arial"/>
              </a:rPr>
              <a:t>’</a:t>
            </a:r>
            <a:r>
              <a:rPr lang="en-US" sz="3200" dirty="0" smtClean="0"/>
              <a:t>re </a:t>
            </a:r>
            <a:r>
              <a:rPr lang="en-US" sz="3200" dirty="0"/>
              <a:t>solving and/or the domain you</a:t>
            </a:r>
            <a:r>
              <a:rPr lang="ja-JP" altLang="en-US" sz="3200" dirty="0">
                <a:latin typeface="Arial"/>
              </a:rPr>
              <a:t>’</a:t>
            </a:r>
            <a:r>
              <a:rPr lang="en-US" sz="3200" dirty="0"/>
              <a:t>re working in.</a:t>
            </a:r>
          </a:p>
        </p:txBody>
      </p:sp>
      <p:sp>
        <p:nvSpPr>
          <p:cNvPr id="23609" name="Text Box 57"/>
          <p:cNvSpPr txBox="1">
            <a:spLocks noChangeArrowheads="1"/>
          </p:cNvSpPr>
          <p:nvPr/>
        </p:nvSpPr>
        <p:spPr bwMode="auto">
          <a:xfrm>
            <a:off x="15705138" y="4791075"/>
            <a:ext cx="6367462"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Maybe an illustration here</a:t>
            </a:r>
          </a:p>
          <a:p>
            <a:pPr eaLnBrk="0" hangingPunct="0"/>
            <a:endParaRPr lang="en-US" sz="2400" dirty="0"/>
          </a:p>
          <a:p>
            <a:pPr eaLnBrk="0" hangingPunct="0"/>
            <a:r>
              <a:rPr lang="en-US" sz="2400" dirty="0"/>
              <a:t>Remember to think in real dimensions here -- </a:t>
            </a:r>
          </a:p>
          <a:p>
            <a:pPr eaLnBrk="0" hangingPunct="0"/>
            <a:r>
              <a:rPr lang="en-US" sz="2400" dirty="0"/>
              <a:t>This box is 8 inches high! Huge!</a:t>
            </a:r>
          </a:p>
        </p:txBody>
      </p:sp>
      <p:sp>
        <p:nvSpPr>
          <p:cNvPr id="23611" name="Text Box 59"/>
          <p:cNvSpPr txBox="1">
            <a:spLocks noChangeArrowheads="1"/>
          </p:cNvSpPr>
          <p:nvPr/>
        </p:nvSpPr>
        <p:spPr bwMode="auto">
          <a:xfrm>
            <a:off x="1103313" y="16082963"/>
            <a:ext cx="3097212"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3200" b="1">
                <a:solidFill>
                  <a:srgbClr val="1E3B78"/>
                </a:solidFill>
              </a:rPr>
              <a:t>System Design</a:t>
            </a:r>
          </a:p>
        </p:txBody>
      </p:sp>
      <p:sp>
        <p:nvSpPr>
          <p:cNvPr id="23612" name="Text Box 60"/>
          <p:cNvSpPr txBox="1">
            <a:spLocks noChangeArrowheads="1"/>
          </p:cNvSpPr>
          <p:nvPr/>
        </p:nvSpPr>
        <p:spPr bwMode="auto">
          <a:xfrm>
            <a:off x="1031875" y="16687800"/>
            <a:ext cx="13319125" cy="35394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3200" dirty="0"/>
              <a:t>If you constructed your own system, this would be the place to talk about that.</a:t>
            </a:r>
          </a:p>
          <a:p>
            <a:pPr eaLnBrk="0" hangingPunct="0"/>
            <a:endParaRPr lang="en-US" sz="3200" dirty="0"/>
          </a:p>
          <a:p>
            <a:pPr eaLnBrk="0" hangingPunct="0"/>
            <a:r>
              <a:rPr lang="en-US" sz="3200" dirty="0"/>
              <a:t>Likely, you also had to design your representation and fitness function…this information belongs on your poster, too.</a:t>
            </a:r>
          </a:p>
          <a:p>
            <a:pPr eaLnBrk="0" hangingPunct="0"/>
            <a:endParaRPr lang="en-US" sz="3200" dirty="0"/>
          </a:p>
          <a:p>
            <a:pPr eaLnBrk="0" hangingPunct="0"/>
            <a:endParaRPr lang="en-US" sz="3200" dirty="0"/>
          </a:p>
        </p:txBody>
      </p:sp>
      <p:sp>
        <p:nvSpPr>
          <p:cNvPr id="23617" name="Text Box 65"/>
          <p:cNvSpPr txBox="1">
            <a:spLocks noChangeArrowheads="1"/>
          </p:cNvSpPr>
          <p:nvPr/>
        </p:nvSpPr>
        <p:spPr bwMode="auto">
          <a:xfrm>
            <a:off x="15367000" y="12526963"/>
            <a:ext cx="4656138"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3200" b="1">
                <a:solidFill>
                  <a:srgbClr val="1E3B78"/>
                </a:solidFill>
              </a:rPr>
              <a:t>Research Methodology</a:t>
            </a:r>
          </a:p>
        </p:txBody>
      </p:sp>
      <p:sp>
        <p:nvSpPr>
          <p:cNvPr id="23618" name="Text Box 66"/>
          <p:cNvSpPr txBox="1">
            <a:spLocks noChangeArrowheads="1"/>
          </p:cNvSpPr>
          <p:nvPr/>
        </p:nvSpPr>
        <p:spPr bwMode="auto">
          <a:xfrm>
            <a:off x="15359063" y="13166725"/>
            <a:ext cx="13293725" cy="40318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3200" dirty="0"/>
              <a:t>To pursue this project, I created my system and also ran system Y.</a:t>
            </a:r>
          </a:p>
          <a:p>
            <a:pPr eaLnBrk="0" hangingPunct="0"/>
            <a:r>
              <a:rPr lang="en-US" sz="3200" dirty="0"/>
              <a:t>I ran 20 experiments using the following parameters for the GA and 20 experiments using the following parameters for system Y.</a:t>
            </a:r>
          </a:p>
          <a:p>
            <a:pPr eaLnBrk="0" hangingPunct="0"/>
            <a:endParaRPr lang="en-US" sz="3200" dirty="0"/>
          </a:p>
          <a:p>
            <a:pPr eaLnBrk="0" hangingPunct="0"/>
            <a:r>
              <a:rPr lang="en-US" sz="3200" dirty="0"/>
              <a:t>Depending on your project, you might also want a section to explain the data you were working with. Possibly in a distinct section before the methodology section, but sometimes these are combined into a </a:t>
            </a:r>
            <a:r>
              <a:rPr lang="ja-JP" altLang="en-US" sz="3200" dirty="0">
                <a:latin typeface="Arial"/>
              </a:rPr>
              <a:t>“</a:t>
            </a:r>
            <a:r>
              <a:rPr lang="en-US" sz="3200" dirty="0"/>
              <a:t>Materials and Methods</a:t>
            </a:r>
            <a:r>
              <a:rPr lang="ja-JP" altLang="en-US" sz="3200" dirty="0">
                <a:latin typeface="Arial"/>
              </a:rPr>
              <a:t>”</a:t>
            </a:r>
            <a:r>
              <a:rPr lang="en-US" sz="3200" dirty="0"/>
              <a:t> section.</a:t>
            </a:r>
          </a:p>
        </p:txBody>
      </p:sp>
      <p:sp>
        <p:nvSpPr>
          <p:cNvPr id="23620" name="Text Box 68"/>
          <p:cNvSpPr txBox="1">
            <a:spLocks noChangeArrowheads="1"/>
          </p:cNvSpPr>
          <p:nvPr/>
        </p:nvSpPr>
        <p:spPr bwMode="auto">
          <a:xfrm>
            <a:off x="29495750" y="11072813"/>
            <a:ext cx="2622550"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3200" b="1">
                <a:solidFill>
                  <a:srgbClr val="1E3B78"/>
                </a:solidFill>
              </a:rPr>
              <a:t>Conclusions</a:t>
            </a:r>
          </a:p>
        </p:txBody>
      </p:sp>
      <p:sp>
        <p:nvSpPr>
          <p:cNvPr id="23621" name="Text Box 69"/>
          <p:cNvSpPr txBox="1">
            <a:spLocks noChangeArrowheads="1"/>
          </p:cNvSpPr>
          <p:nvPr/>
        </p:nvSpPr>
        <p:spPr bwMode="auto">
          <a:xfrm>
            <a:off x="29473525" y="12001500"/>
            <a:ext cx="13344525" cy="584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3200" dirty="0"/>
              <a:t>This is where you can talk about what you think the results mean</a:t>
            </a:r>
          </a:p>
        </p:txBody>
      </p:sp>
      <p:sp>
        <p:nvSpPr>
          <p:cNvPr id="23623" name="Text Box 71"/>
          <p:cNvSpPr txBox="1">
            <a:spLocks noChangeArrowheads="1"/>
          </p:cNvSpPr>
          <p:nvPr/>
        </p:nvSpPr>
        <p:spPr bwMode="auto">
          <a:xfrm>
            <a:off x="29500513" y="20788313"/>
            <a:ext cx="2578100"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3200" b="1">
                <a:solidFill>
                  <a:srgbClr val="1E3B78"/>
                </a:solidFill>
              </a:rPr>
              <a:t>Future Work</a:t>
            </a:r>
          </a:p>
        </p:txBody>
      </p:sp>
      <p:sp>
        <p:nvSpPr>
          <p:cNvPr id="23624" name="Text Box 72"/>
          <p:cNvSpPr txBox="1">
            <a:spLocks noChangeArrowheads="1"/>
          </p:cNvSpPr>
          <p:nvPr/>
        </p:nvSpPr>
        <p:spPr bwMode="auto">
          <a:xfrm>
            <a:off x="29503688" y="21407438"/>
            <a:ext cx="13242925"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3200" dirty="0"/>
              <a:t>I have a bunch more great ideas for how to extend this project. Let me tell you about them here.</a:t>
            </a:r>
          </a:p>
        </p:txBody>
      </p:sp>
      <p:sp>
        <p:nvSpPr>
          <p:cNvPr id="23629" name="Text Box 77"/>
          <p:cNvSpPr txBox="1">
            <a:spLocks noChangeArrowheads="1"/>
          </p:cNvSpPr>
          <p:nvPr/>
        </p:nvSpPr>
        <p:spPr bwMode="auto">
          <a:xfrm>
            <a:off x="29467175" y="29473525"/>
            <a:ext cx="2397411" cy="584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3200" b="1" dirty="0">
                <a:solidFill>
                  <a:srgbClr val="1E3B78"/>
                </a:solidFill>
              </a:rPr>
              <a:t>References</a:t>
            </a:r>
            <a:endParaRPr lang="en-US" sz="2800" b="1" dirty="0">
              <a:solidFill>
                <a:srgbClr val="1E3B78"/>
              </a:solidFill>
            </a:endParaRPr>
          </a:p>
        </p:txBody>
      </p:sp>
      <p:sp>
        <p:nvSpPr>
          <p:cNvPr id="23630" name="Text Box 78"/>
          <p:cNvSpPr txBox="1">
            <a:spLocks noChangeArrowheads="1"/>
          </p:cNvSpPr>
          <p:nvPr/>
        </p:nvSpPr>
        <p:spPr bwMode="auto">
          <a:xfrm>
            <a:off x="29454475" y="30103763"/>
            <a:ext cx="1331912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eaLnBrk="0" hangingPunct="0"/>
            <a:r>
              <a:rPr lang="en-US" sz="2400" dirty="0"/>
              <a:t>In my book, references can be tiny if need be, to fit. Acknowledgements too, for that matter/</a:t>
            </a:r>
          </a:p>
        </p:txBody>
      </p:sp>
      <p:sp>
        <p:nvSpPr>
          <p:cNvPr id="23632" name="Text Box 80"/>
          <p:cNvSpPr txBox="1">
            <a:spLocks noChangeArrowheads="1"/>
          </p:cNvSpPr>
          <p:nvPr/>
        </p:nvSpPr>
        <p:spPr bwMode="auto">
          <a:xfrm>
            <a:off x="29456063" y="26790650"/>
            <a:ext cx="40005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3200" b="1" dirty="0">
                <a:solidFill>
                  <a:srgbClr val="1E3B78"/>
                </a:solidFill>
              </a:rPr>
              <a:t>Acknowledgements</a:t>
            </a:r>
          </a:p>
        </p:txBody>
      </p:sp>
      <p:sp>
        <p:nvSpPr>
          <p:cNvPr id="23633" name="Text Box 81"/>
          <p:cNvSpPr txBox="1">
            <a:spLocks noChangeArrowheads="1"/>
          </p:cNvSpPr>
          <p:nvPr/>
        </p:nvSpPr>
        <p:spPr bwMode="auto">
          <a:xfrm>
            <a:off x="29440188" y="27406600"/>
            <a:ext cx="13268325"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2400" dirty="0"/>
              <a:t>Thanks to other people who helped. You probably want to thank your advisor, for example. Sometimes, it</a:t>
            </a:r>
            <a:r>
              <a:rPr lang="ja-JP" altLang="en-US" sz="2400" dirty="0">
                <a:latin typeface="Arial"/>
              </a:rPr>
              <a:t>’</a:t>
            </a:r>
            <a:r>
              <a:rPr lang="en-US" sz="2400" dirty="0"/>
              <a:t>s appropriate to list your advisor(s) up at the top, with the title.</a:t>
            </a:r>
          </a:p>
        </p:txBody>
      </p:sp>
      <p:sp>
        <p:nvSpPr>
          <p:cNvPr id="23590" name="Text Box 38"/>
          <p:cNvSpPr txBox="1">
            <a:spLocks noChangeArrowheads="1"/>
          </p:cNvSpPr>
          <p:nvPr/>
        </p:nvSpPr>
        <p:spPr bwMode="auto">
          <a:xfrm>
            <a:off x="15316200" y="6940550"/>
            <a:ext cx="5842465"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smtClean="0"/>
              <a:t>Bowdoin “</a:t>
            </a:r>
            <a:r>
              <a:rPr lang="en-US" dirty="0" err="1" smtClean="0"/>
              <a:t>wordmark</a:t>
            </a:r>
            <a:r>
              <a:rPr lang="en-US" dirty="0" smtClean="0"/>
              <a:t>”</a:t>
            </a:r>
            <a:endParaRPr lang="en-US" dirty="0"/>
          </a:p>
        </p:txBody>
      </p:sp>
      <p:sp>
        <p:nvSpPr>
          <p:cNvPr id="23635" name="Text Box 83"/>
          <p:cNvSpPr txBox="1">
            <a:spLocks noChangeArrowheads="1"/>
          </p:cNvSpPr>
          <p:nvPr/>
        </p:nvSpPr>
        <p:spPr bwMode="auto">
          <a:xfrm>
            <a:off x="15308263" y="18098882"/>
            <a:ext cx="1652587"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3200" b="1">
                <a:solidFill>
                  <a:srgbClr val="1E3B78"/>
                </a:solidFill>
              </a:rPr>
              <a:t>Results</a:t>
            </a:r>
          </a:p>
        </p:txBody>
      </p:sp>
      <p:sp>
        <p:nvSpPr>
          <p:cNvPr id="23636" name="Text Box 84"/>
          <p:cNvSpPr txBox="1">
            <a:spLocks noChangeArrowheads="1"/>
          </p:cNvSpPr>
          <p:nvPr/>
        </p:nvSpPr>
        <p:spPr bwMode="auto">
          <a:xfrm>
            <a:off x="15287625" y="18721182"/>
            <a:ext cx="13242925" cy="20621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3200" dirty="0"/>
              <a:t>Remember that here </a:t>
            </a:r>
            <a:r>
              <a:rPr lang="en-US" sz="3200" smtClean="0"/>
              <a:t>yo’re</a:t>
            </a:r>
            <a:r>
              <a:rPr lang="en-US" sz="3200" dirty="0" smtClean="0"/>
              <a:t> </a:t>
            </a:r>
            <a:r>
              <a:rPr lang="en-US" sz="3200" dirty="0"/>
              <a:t>trying to make simply statements of fact, things like how long things took to run, the scores of the solutions found, what the solutions looked like… this section might have confidence intervals or other graphs to help illustrate the results.</a:t>
            </a:r>
          </a:p>
        </p:txBody>
      </p:sp>
      <p:sp>
        <p:nvSpPr>
          <p:cNvPr id="23642" name="Text Box 90"/>
          <p:cNvSpPr txBox="1">
            <a:spLocks noChangeArrowheads="1"/>
          </p:cNvSpPr>
          <p:nvPr/>
        </p:nvSpPr>
        <p:spPr bwMode="auto">
          <a:xfrm>
            <a:off x="4905375" y="24533225"/>
            <a:ext cx="5740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a:t>Maybe an illustration of your system here</a:t>
            </a:r>
          </a:p>
        </p:txBody>
      </p:sp>
      <p:sp>
        <p:nvSpPr>
          <p:cNvPr id="23643" name="Text Box 91"/>
          <p:cNvSpPr txBox="1">
            <a:spLocks noChangeArrowheads="1"/>
          </p:cNvSpPr>
          <p:nvPr/>
        </p:nvSpPr>
        <p:spPr bwMode="auto">
          <a:xfrm>
            <a:off x="29476700" y="5405438"/>
            <a:ext cx="13268325" cy="3046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3200" dirty="0"/>
              <a:t>This is extra space at the moment… If I really had an awkward block of space like this, I would make this a narrow column and one or both of the other two columns wider than they are.</a:t>
            </a:r>
          </a:p>
          <a:p>
            <a:pPr eaLnBrk="0" hangingPunct="0"/>
            <a:endParaRPr lang="en-US" sz="3200" dirty="0"/>
          </a:p>
          <a:p>
            <a:pPr eaLnBrk="0" hangingPunct="0"/>
            <a:r>
              <a:rPr lang="en-US" sz="3200" dirty="0"/>
              <a:t>You can also break out of the three-column grid and have a two-column box if that helps you fit things in better.</a:t>
            </a:r>
          </a:p>
        </p:txBody>
      </p:sp>
      <p:sp>
        <p:nvSpPr>
          <p:cNvPr id="23644" name="Oval 92"/>
          <p:cNvSpPr>
            <a:spLocks noChangeArrowheads="1"/>
          </p:cNvSpPr>
          <p:nvPr/>
        </p:nvSpPr>
        <p:spPr bwMode="auto">
          <a:xfrm>
            <a:off x="3462338" y="27273250"/>
            <a:ext cx="3552825" cy="24288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800" b="1">
                <a:solidFill>
                  <a:srgbClr val="000066"/>
                </a:solidFill>
                <a:latin typeface="Verdana" charset="0"/>
              </a:rPr>
              <a:t>GENESIS</a:t>
            </a:r>
          </a:p>
          <a:p>
            <a:pPr algn="ctr" eaLnBrk="0" hangingPunct="0"/>
            <a:endParaRPr lang="en-US" sz="1800">
              <a:solidFill>
                <a:srgbClr val="000066"/>
              </a:solidFill>
              <a:latin typeface="Verdana" charset="0"/>
            </a:endParaRPr>
          </a:p>
          <a:p>
            <a:pPr algn="ctr" eaLnBrk="0" hangingPunct="0"/>
            <a:r>
              <a:rPr lang="en-US" sz="1800">
                <a:solidFill>
                  <a:srgbClr val="000066"/>
                </a:solidFill>
                <a:latin typeface="Verdana" charset="0"/>
              </a:rPr>
              <a:t>Sends GA Strings to</a:t>
            </a:r>
          </a:p>
          <a:p>
            <a:pPr algn="ctr" eaLnBrk="0" hangingPunct="0"/>
            <a:r>
              <a:rPr lang="en-US" sz="1800">
                <a:solidFill>
                  <a:srgbClr val="000066"/>
                </a:solidFill>
                <a:latin typeface="Verdana" charset="0"/>
              </a:rPr>
              <a:t>Webots to determine fitness.</a:t>
            </a:r>
          </a:p>
          <a:p>
            <a:pPr algn="ctr" eaLnBrk="0" hangingPunct="0"/>
            <a:r>
              <a:rPr lang="en-US" sz="1800">
                <a:solidFill>
                  <a:srgbClr val="000066"/>
                </a:solidFill>
                <a:latin typeface="Verdana" charset="0"/>
              </a:rPr>
              <a:t>Performs all evolutionary</a:t>
            </a:r>
          </a:p>
          <a:p>
            <a:pPr algn="ctr" eaLnBrk="0" hangingPunct="0"/>
            <a:r>
              <a:rPr lang="en-US" sz="1800">
                <a:solidFill>
                  <a:srgbClr val="000066"/>
                </a:solidFill>
                <a:latin typeface="Verdana" charset="0"/>
              </a:rPr>
              <a:t>functions as well.</a:t>
            </a:r>
          </a:p>
        </p:txBody>
      </p:sp>
      <p:sp>
        <p:nvSpPr>
          <p:cNvPr id="23645" name="Oval 93"/>
          <p:cNvSpPr>
            <a:spLocks noChangeArrowheads="1"/>
          </p:cNvSpPr>
          <p:nvPr/>
        </p:nvSpPr>
        <p:spPr bwMode="auto">
          <a:xfrm>
            <a:off x="8859838" y="27273250"/>
            <a:ext cx="3552825" cy="24288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800" b="1" dirty="0" err="1">
                <a:solidFill>
                  <a:srgbClr val="000066"/>
                </a:solidFill>
                <a:latin typeface="Verdana" charset="0"/>
              </a:rPr>
              <a:t>Webots</a:t>
            </a:r>
            <a:endParaRPr lang="en-US" sz="1800" b="1" dirty="0">
              <a:solidFill>
                <a:srgbClr val="000066"/>
              </a:solidFill>
              <a:latin typeface="Verdana" charset="0"/>
            </a:endParaRPr>
          </a:p>
          <a:p>
            <a:pPr algn="ctr" eaLnBrk="0" hangingPunct="0"/>
            <a:endParaRPr lang="en-US" sz="1800" dirty="0">
              <a:solidFill>
                <a:srgbClr val="000066"/>
              </a:solidFill>
              <a:latin typeface="Verdana" charset="0"/>
            </a:endParaRPr>
          </a:p>
          <a:p>
            <a:pPr algn="ctr" eaLnBrk="0" hangingPunct="0"/>
            <a:r>
              <a:rPr lang="en-US" sz="1800" dirty="0">
                <a:solidFill>
                  <a:srgbClr val="000066"/>
                </a:solidFill>
                <a:latin typeface="Verdana" charset="0"/>
              </a:rPr>
              <a:t>Takes a GA String and </a:t>
            </a:r>
          </a:p>
          <a:p>
            <a:pPr algn="ctr" eaLnBrk="0" hangingPunct="0"/>
            <a:r>
              <a:rPr lang="en-US" sz="1800" dirty="0">
                <a:solidFill>
                  <a:srgbClr val="000066"/>
                </a:solidFill>
                <a:latin typeface="Verdana" charset="0"/>
              </a:rPr>
              <a:t>evaluates it, returning the</a:t>
            </a:r>
          </a:p>
          <a:p>
            <a:pPr algn="ctr" eaLnBrk="0" hangingPunct="0"/>
            <a:r>
              <a:rPr lang="en-US" sz="1800" dirty="0">
                <a:solidFill>
                  <a:srgbClr val="000066"/>
                </a:solidFill>
                <a:latin typeface="Verdana" charset="0"/>
              </a:rPr>
              <a:t>fitness to GENESIS.</a:t>
            </a:r>
          </a:p>
        </p:txBody>
      </p:sp>
      <p:cxnSp>
        <p:nvCxnSpPr>
          <p:cNvPr id="23646" name="AutoShape 94"/>
          <p:cNvCxnSpPr>
            <a:cxnSpLocks noChangeShapeType="1"/>
            <a:stCxn id="23644" idx="7"/>
            <a:endCxn id="23645" idx="1"/>
          </p:cNvCxnSpPr>
          <p:nvPr/>
        </p:nvCxnSpPr>
        <p:spPr bwMode="auto">
          <a:xfrm rot="5400000" flipV="1">
            <a:off x="7936707" y="26186606"/>
            <a:ext cx="1588" cy="2886075"/>
          </a:xfrm>
          <a:prstGeom prst="curvedConnector3">
            <a:avLst>
              <a:gd name="adj1" fmla="val -36800000"/>
            </a:avLst>
          </a:prstGeom>
          <a:noFill/>
          <a:ln w="25400">
            <a:solidFill>
              <a:schemeClr val="tx1"/>
            </a:solidFill>
            <a:round/>
            <a:headEnd type="oval" w="med" len="me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647" name="AutoShape 95"/>
          <p:cNvCxnSpPr>
            <a:cxnSpLocks noChangeShapeType="1"/>
            <a:stCxn id="23645" idx="3"/>
            <a:endCxn id="23644" idx="5"/>
          </p:cNvCxnSpPr>
          <p:nvPr/>
        </p:nvCxnSpPr>
        <p:spPr bwMode="auto">
          <a:xfrm rot="5400000">
            <a:off x="7936707" y="27904281"/>
            <a:ext cx="1588" cy="2886075"/>
          </a:xfrm>
          <a:prstGeom prst="curvedConnector3">
            <a:avLst>
              <a:gd name="adj1" fmla="val 36800000"/>
            </a:avLst>
          </a:prstGeom>
          <a:noFill/>
          <a:ln w="25400">
            <a:solidFill>
              <a:schemeClr val="tx1"/>
            </a:solidFill>
            <a:round/>
            <a:headEnd type="oval" w="med" len="me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4" name="Rectangle 85"/>
          <p:cNvSpPr>
            <a:spLocks noChangeArrowheads="1"/>
          </p:cNvSpPr>
          <p:nvPr/>
        </p:nvSpPr>
        <p:spPr bwMode="auto">
          <a:xfrm>
            <a:off x="865881" y="824415"/>
            <a:ext cx="42120941" cy="3370360"/>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p>
        </p:txBody>
      </p:sp>
      <p:pic>
        <p:nvPicPr>
          <p:cNvPr id="2" name="Picture 1" descr="Bowdoin Rectangle Larg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01950" y="8064501"/>
            <a:ext cx="4572000" cy="1677581"/>
          </a:xfrm>
          <a:prstGeom prst="rect">
            <a:avLst/>
          </a:prstGeom>
        </p:spPr>
      </p:pic>
      <p:pic>
        <p:nvPicPr>
          <p:cNvPr id="3" name="Picture 2" descr="Bowdoin Rectangle Large Reversed.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01950" y="10071100"/>
            <a:ext cx="4572000" cy="1670918"/>
          </a:xfrm>
          <a:prstGeom prst="rect">
            <a:avLst/>
          </a:prstGeom>
        </p:spPr>
      </p:pic>
      <p:pic>
        <p:nvPicPr>
          <p:cNvPr id="51" name="Picture 50" descr="Bowdoin Rectangle Larg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0098" y="1706793"/>
            <a:ext cx="4572000" cy="1677581"/>
          </a:xfrm>
          <a:prstGeom prst="rect">
            <a:avLst/>
          </a:prstGeom>
        </p:spPr>
      </p:pic>
      <p:pic>
        <p:nvPicPr>
          <p:cNvPr id="4" name="Picture 3" descr="full-bear300.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87200" y="8810244"/>
            <a:ext cx="2743200" cy="2916936"/>
          </a:xfrm>
          <a:prstGeom prst="rect">
            <a:avLst/>
          </a:prstGeom>
        </p:spPr>
      </p:pic>
      <p:sp>
        <p:nvSpPr>
          <p:cNvPr id="53" name="Text Box 38"/>
          <p:cNvSpPr txBox="1">
            <a:spLocks noChangeArrowheads="1"/>
          </p:cNvSpPr>
          <p:nvPr/>
        </p:nvSpPr>
        <p:spPr bwMode="auto">
          <a:xfrm>
            <a:off x="22148800" y="4654550"/>
            <a:ext cx="6908801" cy="37856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4000" dirty="0" smtClean="0"/>
              <a:t>(I am fond of the polar bear, though this is actually the logo for the athletic department. Also, this is probably not high enough resolution for a real poster) </a:t>
            </a:r>
            <a:endParaRPr lang="en-US" sz="4000" dirty="0"/>
          </a:p>
        </p:txBody>
      </p:sp>
      <p:sp>
        <p:nvSpPr>
          <p:cNvPr id="23596" name="Rectangle 44"/>
          <p:cNvSpPr>
            <a:spLocks noChangeArrowheads="1"/>
          </p:cNvSpPr>
          <p:nvPr/>
        </p:nvSpPr>
        <p:spPr bwMode="auto">
          <a:xfrm>
            <a:off x="977900" y="979001"/>
            <a:ext cx="36110863" cy="11890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spcBef>
                <a:spcPct val="50000"/>
              </a:spcBef>
            </a:pPr>
            <a:r>
              <a:rPr lang="en-US" sz="7200" b="1" dirty="0">
                <a:solidFill>
                  <a:srgbClr val="1E3B78"/>
                </a:solidFill>
              </a:rPr>
              <a:t>You Will Love My Awesome Project, Which Has a Really, Really, Really Long Name</a:t>
            </a:r>
          </a:p>
        </p:txBody>
      </p:sp>
      <p:sp>
        <p:nvSpPr>
          <p:cNvPr id="23598" name="Rectangle 46"/>
          <p:cNvSpPr>
            <a:spLocks noChangeArrowheads="1"/>
          </p:cNvSpPr>
          <p:nvPr/>
        </p:nvSpPr>
        <p:spPr bwMode="auto">
          <a:xfrm>
            <a:off x="977900" y="2487126"/>
            <a:ext cx="16957675" cy="458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lnSpc>
                <a:spcPct val="50000"/>
              </a:lnSpc>
              <a:spcBef>
                <a:spcPct val="50000"/>
              </a:spcBef>
            </a:pPr>
            <a:r>
              <a:rPr lang="en-US"/>
              <a:t>Names and maybe email addresses, maybe for a lot of people</a:t>
            </a:r>
          </a:p>
        </p:txBody>
      </p:sp>
      <p:sp>
        <p:nvSpPr>
          <p:cNvPr id="23599" name="Rectangle 47"/>
          <p:cNvSpPr>
            <a:spLocks noChangeArrowheads="1"/>
          </p:cNvSpPr>
          <p:nvPr/>
        </p:nvSpPr>
        <p:spPr bwMode="auto">
          <a:xfrm>
            <a:off x="977900" y="3226901"/>
            <a:ext cx="8493125" cy="422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lnSpc>
                <a:spcPct val="60000"/>
              </a:lnSpc>
              <a:spcBef>
                <a:spcPct val="50000"/>
              </a:spcBef>
            </a:pPr>
            <a:r>
              <a:rPr lang="en-US" sz="3600"/>
              <a:t>Department, College/University, Location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Main Page">
  <a:themeElements>
    <a:clrScheme name="1_Main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Main Page">
      <a:majorFont>
        <a:latin typeface="Helvetica"/>
        <a:ea typeface="ＭＳ Ｐゴシック"/>
        <a:cs typeface=""/>
      </a:majorFont>
      <a:minorFont>
        <a:latin typeface="Time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1_Main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Main P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Main P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Main P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Main P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Main P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Main Pag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Main P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Main P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Main P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Main P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Main P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2253</TotalTime>
  <Words>567</Words>
  <Application>Microsoft Macintosh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Helvetica</vt:lpstr>
      <vt:lpstr>ＭＳ Ｐゴシック</vt:lpstr>
      <vt:lpstr>Times</vt:lpstr>
      <vt:lpstr>Verdana</vt:lpstr>
      <vt:lpstr>Arial</vt:lpstr>
      <vt:lpstr>1_Main Page</vt:lpstr>
      <vt:lpstr>PowerPoint Presentation</vt:lpstr>
    </vt:vector>
  </TitlesOfParts>
  <Company>University of Southern Maine</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 Ellis</dc:creator>
  <cp:lastModifiedBy>Dani Hove</cp:lastModifiedBy>
  <cp:revision>193</cp:revision>
  <cp:lastPrinted>2015-12-07T14:14:15Z</cp:lastPrinted>
  <dcterms:created xsi:type="dcterms:W3CDTF">2003-05-22T09:56:17Z</dcterms:created>
  <dcterms:modified xsi:type="dcterms:W3CDTF">2018-06-18T19:27:34Z</dcterms:modified>
</cp:coreProperties>
</file>