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4327" autoAdjust="0"/>
  </p:normalViewPr>
  <p:slideViewPr>
    <p:cSldViewPr snapToGrid="0">
      <p:cViewPr varScale="1">
        <p:scale>
          <a:sx n="96" d="100"/>
          <a:sy n="96" d="100"/>
        </p:scale>
        <p:origin x="11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17/12/2019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E2B773CF-B3AC-419B-B9CC-21A225F190A4}"/>
              </a:ext>
            </a:extLst>
          </p:cNvPr>
          <p:cNvSpPr>
            <a:spLocks noGrp="1"/>
          </p:cNvSpPr>
          <p:nvPr>
            <p:ph idx="1"/>
          </p:nvPr>
        </p:nvSpPr>
        <p:spPr/>
        <p:txBody>
          <a:bodyPr>
            <a:normAutofit/>
          </a:bodyPr>
          <a:lstStyle/>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Beaucoup d’entraide</a:t>
            </a:r>
          </a:p>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Plan de travail en début de semaine</a:t>
            </a:r>
          </a:p>
        </p:txBody>
      </p:sp>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Tree>
    <p:extLst>
      <p:ext uri="{BB962C8B-B14F-4D97-AF65-F5344CB8AC3E}">
        <p14:creationId xmlns:p14="http://schemas.microsoft.com/office/powerpoint/2010/main" val="340035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2"/>
          <a:stretch>
            <a:fillRect/>
          </a:stretch>
        </p:blipFill>
        <p:spPr>
          <a:xfrm>
            <a:off x="268357" y="2224724"/>
            <a:ext cx="8002656" cy="2174270"/>
          </a:xfrm>
          <a:prstGeom prst="rect">
            <a:avLst/>
          </a:prstGeom>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3"/>
          <a:stretch>
            <a:fillRect/>
          </a:stretch>
        </p:blipFill>
        <p:spPr>
          <a:xfrm>
            <a:off x="3926471" y="4512366"/>
            <a:ext cx="7997173" cy="2060566"/>
          </a:xfrm>
          <a:prstGeom prst="rect">
            <a:avLst/>
          </a:prstGeom>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4F03310-B295-4DBB-A0AB-3F0ABD2ADD73}"/>
              </a:ext>
            </a:extLst>
          </p:cNvPr>
          <p:cNvSpPr txBox="1"/>
          <p:nvPr/>
        </p:nvSpPr>
        <p:spPr>
          <a:xfrm>
            <a:off x="8494048" y="3127193"/>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623930" y="5542649"/>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E2B773CF-B3AC-419B-B9CC-21A225F190A4}"/>
              </a:ext>
            </a:extLst>
          </p:cNvPr>
          <p:cNvSpPr>
            <a:spLocks noGrp="1"/>
          </p:cNvSpPr>
          <p:nvPr>
            <p:ph idx="1"/>
          </p:nvPr>
        </p:nvSpPr>
        <p:spPr/>
        <p:txBody>
          <a:bodyPr>
            <a:normAutofit/>
          </a:bodyPr>
          <a:lstStyle/>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Communication via Discord</a:t>
            </a:r>
          </a:p>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Partage des fichiers via GitHub</a:t>
            </a:r>
          </a:p>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Travail à la Bibliothèque Universitaire</a:t>
            </a:r>
          </a:p>
        </p:txBody>
      </p:sp>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2"/>
          <a:stretch>
            <a:fillRect/>
          </a:stretch>
        </p:blipFill>
        <p:spPr>
          <a:xfrm>
            <a:off x="8741066" y="2354804"/>
            <a:ext cx="2349875" cy="1332613"/>
          </a:xfrm>
          <a:prstGeom prst="rect">
            <a:avLst/>
          </a:prstGeom>
          <a:ln w="19050">
            <a:solidFill>
              <a:schemeClr val="tx1"/>
            </a:solidFill>
          </a:ln>
        </p:spPr>
      </p:pic>
    </p:spTree>
    <p:extLst>
      <p:ext uri="{BB962C8B-B14F-4D97-AF65-F5344CB8AC3E}">
        <p14:creationId xmlns:p14="http://schemas.microsoft.com/office/powerpoint/2010/main" val="1057982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 </a:t>
            </a:r>
            <a:r>
              <a:rPr lang="fr-FR" sz="2400" b="1" u="sng" dirty="0">
                <a:latin typeface="Carlito" panose="020F0502020204030204" pitchFamily="34" charset="0"/>
                <a:cs typeface="Carlito" panose="020F0502020204030204" pitchFamily="34" charset="0"/>
              </a:rPr>
              <a:t>Wassim</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endParaRPr lang="fr-FR" sz="1600"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 le début et chacun sa page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Wassim</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 Côté à la bourse de New York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 </a:t>
            </a:r>
          </a:p>
          <a:p>
            <a:pPr marL="457200" indent="-457200">
              <a:lnSpc>
                <a:spcPct val="150000"/>
              </a:lnSpc>
              <a:buFont typeface="Arial" panose="020B0604020202020204" pitchFamily="34" charset="0"/>
              <a:buChar char="•"/>
            </a:pPr>
            <a:r>
              <a:rPr lang="fr-FR" sz="2400" dirty="0">
                <a:latin typeface="Carlito" panose="020F0502020204030204" pitchFamily="34" charset="0"/>
              </a:rPr>
              <a:t> Une évolution du chiffre d’affaire à la hausse (plus de </a:t>
            </a:r>
            <a:r>
              <a:rPr lang="fr-FR" sz="2400" b="1" dirty="0">
                <a:latin typeface="Carlito" panose="020F0502020204030204" pitchFamily="34" charset="0"/>
              </a:rPr>
              <a:t>2</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très prometteur </a:t>
            </a:r>
            <a:endParaRPr lang="fr-FR" sz="2400"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2"/>
          <a:stretch>
            <a:fillRect/>
          </a:stretch>
        </p:blipFill>
        <p:spPr>
          <a:xfrm>
            <a:off x="436524" y="2682240"/>
            <a:ext cx="3762375" cy="3174486"/>
          </a:xfrm>
          <a:prstGeom prst="rect">
            <a:avLst/>
          </a:prstGeom>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Limited </a:t>
            </a:r>
            <a:r>
              <a:rPr lang="fr-FR" sz="2400" dirty="0" err="1">
                <a:latin typeface="Carlito" panose="020F0502020204030204" pitchFamily="34" charset="0"/>
              </a:rPr>
              <a:t>Liability</a:t>
            </a:r>
            <a:r>
              <a:rPr lang="fr-FR" sz="2400" dirty="0">
                <a:latin typeface="Carlito" panose="020F0502020204030204" pitchFamily="34" charset="0"/>
              </a:rPr>
              <a:t> </a:t>
            </a:r>
            <a:r>
              <a:rPr lang="fr-FR" sz="2400" dirty="0" err="1">
                <a:latin typeface="Carlito" panose="020F0502020204030204" pitchFamily="34" charset="0"/>
              </a:rPr>
              <a:t>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Société À Responsabilité Limitée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hybride entre la corporation et le 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avantages et des 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2"/>
          <a:stretch>
            <a:fillRect/>
          </a:stretch>
        </p:blipFill>
        <p:spPr>
          <a:xfrm>
            <a:off x="890559" y="2576495"/>
            <a:ext cx="3145175" cy="3145175"/>
          </a:xfrm>
          <a:prstGeom prst="rect">
            <a:avLst/>
          </a:prstGeom>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368</TotalTime>
  <Words>756</Words>
  <Application>Microsoft Office PowerPoint</Application>
  <PresentationFormat>Grand écran</PresentationFormat>
  <Paragraphs>110</Paragraphs>
  <Slides>18</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Lucas Mathieu</cp:lastModifiedBy>
  <cp:revision>53</cp:revision>
  <dcterms:created xsi:type="dcterms:W3CDTF">2019-12-07T12:57:28Z</dcterms:created>
  <dcterms:modified xsi:type="dcterms:W3CDTF">2019-12-17T14:22:30Z</dcterms:modified>
</cp:coreProperties>
</file>