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8" r:id="rId4"/>
    <p:sldId id="259" r:id="rId5"/>
    <p:sldId id="260" r:id="rId6"/>
    <p:sldId id="262" r:id="rId7"/>
    <p:sldId id="264" r:id="rId8"/>
    <p:sldId id="265" r:id="rId9"/>
    <p:sldId id="266" r:id="rId10"/>
    <p:sldId id="267" r:id="rId11"/>
    <p:sldId id="268" r:id="rId12"/>
    <p:sldId id="261"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4327" autoAdjust="0"/>
  </p:normalViewPr>
  <p:slideViewPr>
    <p:cSldViewPr snapToGrid="0">
      <p:cViewPr varScale="1">
        <p:scale>
          <a:sx n="96" d="100"/>
          <a:sy n="96" d="100"/>
        </p:scale>
        <p:origin x="11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08/12/2019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214979" y="2497756"/>
            <a:ext cx="7744798" cy="37093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Utilisation du style </a:t>
            </a:r>
            <a:r>
              <a:rPr lang="fr-FR" sz="3200" b="1" dirty="0">
                <a:latin typeface="Carlito" panose="020F0502020204030204" pitchFamily="34" charset="0"/>
                <a:cs typeface="Carlito" panose="020F0502020204030204" pitchFamily="34" charset="0"/>
                <a:sym typeface="Wingdings" panose="05000000000000000000" pitchFamily="2" charset="2"/>
              </a:rPr>
              <a:t>Material Design</a:t>
            </a:r>
            <a:r>
              <a:rPr lang="fr-FR" sz="32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32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Style </a:t>
            </a:r>
            <a:r>
              <a:rPr lang="fr-FR" sz="3200" b="1" dirty="0">
                <a:latin typeface="Carlito" panose="020F0502020204030204" pitchFamily="34" charset="0"/>
                <a:cs typeface="Carlito" panose="020F0502020204030204" pitchFamily="34" charset="0"/>
                <a:sym typeface="Wingdings" panose="05000000000000000000" pitchFamily="2" charset="2"/>
              </a:rPr>
              <a:t>moderne</a:t>
            </a:r>
            <a:r>
              <a:rPr lang="fr-FR" sz="3200" dirty="0">
                <a:latin typeface="Carlito" panose="020F0502020204030204" pitchFamily="34" charset="0"/>
                <a:cs typeface="Carlito" panose="020F0502020204030204" pitchFamily="34" charset="0"/>
                <a:sym typeface="Wingdings" panose="05000000000000000000" pitchFamily="2" charset="2"/>
              </a:rPr>
              <a:t>, suppression des </a:t>
            </a:r>
            <a:r>
              <a:rPr lang="fr-FR" sz="3200" b="1" dirty="0">
                <a:latin typeface="Carlito" panose="020F0502020204030204" pitchFamily="34" charset="0"/>
                <a:cs typeface="Carlito" panose="020F0502020204030204" pitchFamily="34" charset="0"/>
                <a:sym typeface="Wingdings" panose="05000000000000000000" pitchFamily="2" charset="2"/>
              </a:rPr>
              <a:t>arrondis</a:t>
            </a:r>
            <a:r>
              <a:rPr lang="fr-FR" sz="3200" dirty="0">
                <a:latin typeface="Carlito" panose="020F0502020204030204" pitchFamily="34" charset="0"/>
                <a:cs typeface="Carlito" panose="020F0502020204030204" pitchFamily="34" charset="0"/>
                <a:sym typeface="Wingdings" panose="05000000000000000000" pitchFamily="2" charset="2"/>
              </a:rPr>
              <a:t>, arrière-plans de </a:t>
            </a:r>
            <a:r>
              <a:rPr lang="fr-FR" sz="32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2206539"/>
            <a:ext cx="7744798" cy="44480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2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32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3200" b="1" dirty="0">
                <a:latin typeface="Carlito" panose="020F0502020204030204" pitchFamily="34" charset="0"/>
                <a:cs typeface="Carlito" panose="020F0502020204030204" pitchFamily="34" charset="0"/>
                <a:sym typeface="Wingdings" panose="05000000000000000000" pitchFamily="2" charset="2"/>
              </a:rPr>
              <a:t>taille</a:t>
            </a:r>
            <a:r>
              <a:rPr lang="fr-FR" sz="32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3200" b="1" dirty="0">
                <a:latin typeface="Carlito" panose="020F0502020204030204" pitchFamily="34" charset="0"/>
                <a:cs typeface="Carlito" panose="020F0502020204030204" pitchFamily="34" charset="0"/>
                <a:sym typeface="Wingdings" panose="05000000000000000000" pitchFamily="2" charset="2"/>
              </a:rPr>
              <a:t>fonctionnement</a:t>
            </a:r>
            <a:r>
              <a:rPr lang="fr-FR" sz="3200" dirty="0">
                <a:latin typeface="Carlito" panose="020F0502020204030204" pitchFamily="34" charset="0"/>
                <a:cs typeface="Carlito" panose="020F0502020204030204" pitchFamily="34" charset="0"/>
                <a:sym typeface="Wingdings" panose="05000000000000000000" pitchFamily="2" charset="2"/>
              </a:rPr>
              <a:t> de la page de </a:t>
            </a:r>
            <a:r>
              <a:rPr lang="fr-FR" sz="32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32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a:t>
            </a: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155019" y="2339727"/>
            <a:ext cx="8513726" cy="41757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rPr>
              <a:t>Important</a:t>
            </a:r>
            <a:r>
              <a:rPr lang="fr-FR" sz="3000" dirty="0">
                <a:latin typeface="Carlito" panose="020F0502020204030204" pitchFamily="34" charset="0"/>
                <a:cs typeface="Carlito" panose="020F0502020204030204" pitchFamily="34" charset="0"/>
              </a:rPr>
              <a:t> développeur, éditeur et distributeur de </a:t>
            </a:r>
            <a:r>
              <a:rPr lang="fr-FR" sz="30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Siège social à </a:t>
            </a:r>
            <a:r>
              <a:rPr lang="fr-FR" sz="30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Produits développés et publiés par </a:t>
            </a:r>
            <a:r>
              <a:rPr lang="fr-FR" sz="3000" b="1" dirty="0">
                <a:latin typeface="Carlito" panose="020F0502020204030204" pitchFamily="34" charset="0"/>
                <a:cs typeface="Carlito" panose="020F0502020204030204" pitchFamily="34" charset="0"/>
              </a:rPr>
              <a:t>Rockstar Games</a:t>
            </a:r>
            <a:r>
              <a:rPr lang="fr-FR" sz="3000" dirty="0">
                <a:latin typeface="Carlito" panose="020F0502020204030204" pitchFamily="34" charset="0"/>
                <a:cs typeface="Carlito" panose="020F0502020204030204" pitchFamily="34" charset="0"/>
              </a:rPr>
              <a:t> et </a:t>
            </a:r>
            <a:r>
              <a:rPr lang="fr-FR" sz="30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30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2796" y="1824853"/>
            <a:ext cx="8513726" cy="48682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rPr>
              <a:t>Bootstrap</a:t>
            </a:r>
            <a:r>
              <a:rPr lang="fr-FR" sz="3000" dirty="0">
                <a:latin typeface="Carlito" panose="020F0502020204030204" pitchFamily="34" charset="0"/>
                <a:cs typeface="Carlito" panose="020F0502020204030204" pitchFamily="34" charset="0"/>
              </a:rPr>
              <a:t> utilisé pour sa </a:t>
            </a:r>
            <a:r>
              <a:rPr lang="fr-FR" sz="3000" b="1" dirty="0">
                <a:latin typeface="Carlito" panose="020F0502020204030204" pitchFamily="34" charset="0"/>
                <a:cs typeface="Carlito" panose="020F0502020204030204" pitchFamily="34" charset="0"/>
              </a:rPr>
              <a:t>simplicité</a:t>
            </a:r>
            <a:r>
              <a:rPr lang="fr-FR" sz="3000" dirty="0">
                <a:latin typeface="Carlito" panose="020F0502020204030204" pitchFamily="34" charset="0"/>
                <a:cs typeface="Carlito" panose="020F0502020204030204" pitchFamily="34" charset="0"/>
              </a:rPr>
              <a:t> et sa fonctionnalité </a:t>
            </a:r>
            <a:r>
              <a:rPr lang="fr-FR" sz="30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Utilisation de </a:t>
            </a:r>
            <a:r>
              <a:rPr lang="fr-FR" sz="3000" b="1" dirty="0">
                <a:latin typeface="Carlito" panose="020F0502020204030204" pitchFamily="34" charset="0"/>
                <a:cs typeface="Carlito" panose="020F0502020204030204" pitchFamily="34" charset="0"/>
              </a:rPr>
              <a:t>PHPMailer</a:t>
            </a:r>
            <a:r>
              <a:rPr lang="fr-FR" sz="30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sym typeface="Wingdings" panose="05000000000000000000" pitchFamily="2" charset="2"/>
              </a:rPr>
              <a:t>Flèche</a:t>
            </a:r>
            <a:r>
              <a:rPr lang="fr-FR" sz="30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sym typeface="Wingdings" panose="05000000000000000000" pitchFamily="2" charset="2"/>
              </a:rPr>
              <a:t>Scripts PHP</a:t>
            </a:r>
            <a:r>
              <a:rPr lang="fr-FR" sz="30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3000" b="1" dirty="0">
                <a:latin typeface="Carlito" panose="020F0502020204030204" pitchFamily="34" charset="0"/>
                <a:cs typeface="Carlito" panose="020F0502020204030204" pitchFamily="34" charset="0"/>
                <a:sym typeface="Wingdings" panose="05000000000000000000" pitchFamily="2" charset="2"/>
              </a:rPr>
              <a:t>JQuery</a:t>
            </a:r>
            <a:r>
              <a:rPr lang="fr-FR" sz="30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199990" y="2123290"/>
            <a:ext cx="8513726" cy="44480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rPr>
              <a:t>Page </a:t>
            </a:r>
            <a:r>
              <a:rPr lang="fr-FR" sz="3200" b="1" dirty="0">
                <a:latin typeface="Carlito" panose="020F0502020204030204" pitchFamily="34" charset="0"/>
                <a:cs typeface="Carlito" panose="020F0502020204030204" pitchFamily="34" charset="0"/>
              </a:rPr>
              <a:t>d’accueil</a:t>
            </a:r>
            <a:r>
              <a:rPr lang="fr-FR" sz="32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rPr>
              <a:t>Page sur les </a:t>
            </a:r>
            <a:r>
              <a:rPr lang="fr-FR" sz="3200" b="1" dirty="0">
                <a:latin typeface="Carlito" panose="020F0502020204030204" pitchFamily="34" charset="0"/>
                <a:cs typeface="Carlito" panose="020F0502020204030204" pitchFamily="34" charset="0"/>
              </a:rPr>
              <a:t>studios et leurs jeux</a:t>
            </a:r>
            <a:r>
              <a:rPr lang="fr-FR" sz="32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2796" y="1824853"/>
            <a:ext cx="8513726" cy="48682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Page sur </a:t>
            </a:r>
            <a:r>
              <a:rPr lang="fr-FR" sz="3000" b="1" dirty="0">
                <a:latin typeface="Carlito" panose="020F0502020204030204" pitchFamily="34" charset="0"/>
                <a:cs typeface="Carlito" panose="020F0502020204030204" pitchFamily="34" charset="0"/>
                <a:sym typeface="Wingdings" panose="05000000000000000000" pitchFamily="2" charset="2"/>
              </a:rPr>
              <a:t>l’empire boursie</a:t>
            </a:r>
            <a:r>
              <a:rPr lang="fr-FR" sz="30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Page sur la </a:t>
            </a:r>
            <a:r>
              <a:rPr lang="fr-FR" sz="3000" b="1" dirty="0">
                <a:latin typeface="Carlito" panose="020F0502020204030204" pitchFamily="34" charset="0"/>
                <a:cs typeface="Carlito" panose="020F0502020204030204" pitchFamily="34" charset="0"/>
                <a:sym typeface="Wingdings" panose="05000000000000000000" pitchFamily="2" charset="2"/>
              </a:rPr>
              <a:t>cote de l’entreprise</a:t>
            </a:r>
            <a:r>
              <a:rPr lang="fr-FR" sz="30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Page de </a:t>
            </a:r>
            <a:r>
              <a:rPr lang="fr-FR" sz="3000" b="1" dirty="0">
                <a:latin typeface="Carlito" panose="020F0502020204030204" pitchFamily="34" charset="0"/>
                <a:cs typeface="Carlito" panose="020F0502020204030204" pitchFamily="34" charset="0"/>
                <a:sym typeface="Wingdings" panose="05000000000000000000" pitchFamily="2" charset="2"/>
              </a:rPr>
              <a:t>contact</a:t>
            </a:r>
            <a:r>
              <a:rPr lang="fr-FR" sz="30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249</TotalTime>
  <Words>508</Words>
  <Application>Microsoft Office PowerPoint</Application>
  <PresentationFormat>Grand écran</PresentationFormat>
  <Paragraphs>74</Paragraphs>
  <Slides>13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Orimius P.</cp:lastModifiedBy>
  <cp:revision>27</cp:revision>
  <dcterms:created xsi:type="dcterms:W3CDTF">2019-12-07T12:57:28Z</dcterms:created>
  <dcterms:modified xsi:type="dcterms:W3CDTF">2019-12-08T09:45:21Z</dcterms:modified>
</cp:coreProperties>
</file>