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4327" autoAdjust="0"/>
  </p:normalViewPr>
  <p:slideViewPr>
    <p:cSldViewPr snapToGrid="0">
      <p:cViewPr varScale="1">
        <p:scale>
          <a:sx n="96" d="100"/>
          <a:sy n="96" d="100"/>
        </p:scale>
        <p:origin x="11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17/12/2019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prévoyons un plan de travail en début de semaine pour savoir ce qu’on avait à faire et trier les priorités</a:t>
            </a:r>
          </a:p>
          <a:p>
            <a:pPr marL="171450" indent="-171450">
              <a:buFontTx/>
              <a:buChar char="-"/>
            </a:pPr>
            <a:r>
              <a:rPr lang="fr-FR" dirty="0"/>
              <a:t>Nous nous aidions beaucoup pour corriger les problèmes des autres</a:t>
            </a:r>
          </a:p>
          <a:p>
            <a:pPr marL="171450" indent="-171450">
              <a:buFontTx/>
              <a:buChar char="-"/>
            </a:pPr>
            <a:r>
              <a:rPr lang="fr-FR" dirty="0"/>
              <a:t>Nous n’avons eu aucun problème de communication au sein du groupe, tout le monde s’entendait bien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15</a:t>
            </a:fld>
            <a:endParaRPr lang="fr-FR"/>
          </a:p>
        </p:txBody>
      </p:sp>
    </p:spTree>
    <p:extLst>
      <p:ext uri="{BB962C8B-B14F-4D97-AF65-F5344CB8AC3E}">
        <p14:creationId xmlns:p14="http://schemas.microsoft.com/office/powerpoint/2010/main" val="59500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Changé le micro-trottoir en sondage</a:t>
            </a:r>
          </a:p>
          <a:p>
            <a:pPr marL="171450" indent="-171450">
              <a:buFontTx/>
              <a:buChar char="-"/>
            </a:pPr>
            <a:r>
              <a:rPr lang="fr-FR" dirty="0"/>
              <a:t>La soutenance a pris un peu de retard</a:t>
            </a:r>
          </a:p>
          <a:p>
            <a:pPr marL="171450" indent="-171450">
              <a:buFontTx/>
              <a:buChar char="-"/>
            </a:pPr>
            <a:r>
              <a:rPr lang="fr-FR" dirty="0"/>
              <a:t>Le rapport a été commencé plus tôt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16</a:t>
            </a:fld>
            <a:endParaRPr lang="fr-FR"/>
          </a:p>
        </p:txBody>
      </p:sp>
    </p:spTree>
    <p:extLst>
      <p:ext uri="{BB962C8B-B14F-4D97-AF65-F5344CB8AC3E}">
        <p14:creationId xmlns:p14="http://schemas.microsoft.com/office/powerpoint/2010/main" val="417130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communiquions via Discord qui est un logiciel de communication permettant de créer des serveurs (groupes privés) et d’avoir plusieurs salons de communication</a:t>
            </a:r>
          </a:p>
          <a:p>
            <a:pPr marL="171450" indent="-171450">
              <a:buFontTx/>
              <a:buChar char="-"/>
            </a:pPr>
            <a:r>
              <a:rPr lang="fr-FR" dirty="0"/>
              <a:t>Nous nous partagions les fichiers via GitHub, un site web permettant de mettre en commun des fichiers tout en gardant l’avancement de tout le monde</a:t>
            </a:r>
          </a:p>
          <a:p>
            <a:pPr marL="171450" indent="-171450">
              <a:buFontTx/>
              <a:buChar char="-"/>
            </a:pPr>
            <a:r>
              <a:rPr lang="fr-FR" dirty="0"/>
              <a:t>Nous nous retrouvions parfois le jeudi après-midi à la bibliothèque universitaire afin de communiquer et travailler plus simplement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17</a:t>
            </a:fld>
            <a:endParaRPr lang="fr-FR"/>
          </a:p>
        </p:txBody>
      </p:sp>
    </p:spTree>
    <p:extLst>
      <p:ext uri="{BB962C8B-B14F-4D97-AF65-F5344CB8AC3E}">
        <p14:creationId xmlns:p14="http://schemas.microsoft.com/office/powerpoint/2010/main" val="87942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
        <p:nvSpPr>
          <p:cNvPr id="9" name="ZoneTexte 8">
            <a:extLst>
              <a:ext uri="{FF2B5EF4-FFF2-40B4-BE49-F238E27FC236}">
                <a16:creationId xmlns:a16="http://schemas.microsoft.com/office/drawing/2014/main" id="{5CC65C1E-2C80-4AB0-ADA9-1DE8F80983F7}"/>
              </a:ext>
            </a:extLst>
          </p:cNvPr>
          <p:cNvSpPr txBox="1"/>
          <p:nvPr/>
        </p:nvSpPr>
        <p:spPr>
          <a:xfrm>
            <a:off x="629636" y="3429000"/>
            <a:ext cx="5466364" cy="1697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Beaucoup d’entraide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Plan de travail en </a:t>
            </a:r>
            <a:r>
              <a:rPr lang="fr-FR" sz="2400" b="1" dirty="0">
                <a:latin typeface="Carlito" panose="020F0502020204030204" pitchFamily="34" charset="0"/>
                <a:cs typeface="Carlito" panose="020F0502020204030204" pitchFamily="34" charset="0"/>
                <a:sym typeface="Wingdings" panose="05000000000000000000" pitchFamily="2" charset="2"/>
              </a:rPr>
              <a:t>début de semaine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Une entente </a:t>
            </a:r>
            <a:r>
              <a:rPr lang="fr-FR" sz="2400" b="1" dirty="0">
                <a:latin typeface="Carlito" panose="020F0502020204030204" pitchFamily="34" charset="0"/>
                <a:cs typeface="Carlito" panose="020F0502020204030204" pitchFamily="34" charset="0"/>
                <a:sym typeface="Wingdings" panose="05000000000000000000" pitchFamily="2" charset="2"/>
              </a:rPr>
              <a:t>parfaite</a:t>
            </a:r>
          </a:p>
        </p:txBody>
      </p:sp>
    </p:spTree>
    <p:extLst>
      <p:ext uri="{BB962C8B-B14F-4D97-AF65-F5344CB8AC3E}">
        <p14:creationId xmlns:p14="http://schemas.microsoft.com/office/powerpoint/2010/main" val="3400353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3"/>
          <a:stretch>
            <a:fillRect/>
          </a:stretch>
        </p:blipFill>
        <p:spPr>
          <a:xfrm>
            <a:off x="268357" y="2228569"/>
            <a:ext cx="8002656" cy="217427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4"/>
          <a:stretch>
            <a:fillRect/>
          </a:stretch>
        </p:blipFill>
        <p:spPr>
          <a:xfrm>
            <a:off x="3926471" y="4512366"/>
            <a:ext cx="7997173" cy="206056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4F03310-B295-4DBB-A0AB-3F0ABD2ADD73}"/>
              </a:ext>
            </a:extLst>
          </p:cNvPr>
          <p:cNvSpPr txBox="1"/>
          <p:nvPr/>
        </p:nvSpPr>
        <p:spPr>
          <a:xfrm>
            <a:off x="9110563" y="3084871"/>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285999" y="5311816"/>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3"/>
          <a:stretch>
            <a:fillRect/>
          </a:stretch>
        </p:blipFill>
        <p:spPr>
          <a:xfrm>
            <a:off x="7793092" y="3073576"/>
            <a:ext cx="3539214" cy="2007087"/>
          </a:xfrm>
          <a:prstGeom prst="rect">
            <a:avLst/>
          </a:prstGeom>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ZoneTexte 6">
            <a:extLst>
              <a:ext uri="{FF2B5EF4-FFF2-40B4-BE49-F238E27FC236}">
                <a16:creationId xmlns:a16="http://schemas.microsoft.com/office/drawing/2014/main" id="{7B4CAE76-2EB4-4249-990B-FE9BDF089299}"/>
              </a:ext>
            </a:extLst>
          </p:cNvPr>
          <p:cNvSpPr txBox="1"/>
          <p:nvPr/>
        </p:nvSpPr>
        <p:spPr>
          <a:xfrm>
            <a:off x="670851" y="2951588"/>
            <a:ext cx="5466364"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Communication via Discord</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Partage des fichiers via GitHub</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Travail à la </a:t>
            </a:r>
            <a:r>
              <a:rPr lang="fr-FR" sz="2400" b="1" dirty="0">
                <a:latin typeface="Carlito" panose="020F0502020204030204" pitchFamily="34" charset="0"/>
                <a:cs typeface="Carlito" panose="020F0502020204030204" pitchFamily="34" charset="0"/>
                <a:sym typeface="Wingdings" panose="05000000000000000000" pitchFamily="2" charset="2"/>
              </a:rPr>
              <a:t>bibliothèque universitaire</a:t>
            </a:r>
            <a:r>
              <a:rPr lang="fr-FR" sz="2400" dirty="0">
                <a:latin typeface="Carlito" panose="020F0502020204030204" pitchFamily="34" charset="0"/>
                <a:cs typeface="Carlito" panose="020F0502020204030204" pitchFamily="34" charset="0"/>
                <a:sym typeface="Wingdings" panose="05000000000000000000" pitchFamily="2" charset="2"/>
              </a:rPr>
              <a:t> de Belfort</a:t>
            </a:r>
            <a:endParaRPr lang="fr-FR" sz="2400" b="1" dirty="0">
              <a:latin typeface="Carlito" panose="020F0502020204030204" pitchFamily="34" charset="0"/>
              <a:cs typeface="Carlito"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05798206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 </a:t>
            </a:r>
            <a:r>
              <a:rPr lang="fr-FR" sz="2400" b="1" u="sng" dirty="0">
                <a:latin typeface="Carlito" panose="020F0502020204030204" pitchFamily="34" charset="0"/>
                <a:cs typeface="Carlito" panose="020F0502020204030204" pitchFamily="34" charset="0"/>
              </a:rPr>
              <a:t>Wassim</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endParaRPr lang="fr-FR" sz="1600"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 le début et chacun sa page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Wassim</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Côté à la bourse de </a:t>
            </a:r>
            <a:r>
              <a:rPr lang="fr-FR" sz="2400" b="1" dirty="0">
                <a:latin typeface="Carlito" panose="020F0502020204030204" pitchFamily="34" charset="0"/>
              </a:rPr>
              <a:t>New York</a:t>
            </a:r>
            <a:r>
              <a:rPr lang="fr-FR" sz="2400" dirty="0">
                <a:latin typeface="Carlito" panose="020F0502020204030204" pitchFamily="34" charset="0"/>
              </a:rPr>
              <a:t>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a:t>
            </a:r>
          </a:p>
          <a:p>
            <a:pPr marL="457200" indent="-457200">
              <a:lnSpc>
                <a:spcPct val="150000"/>
              </a:lnSpc>
              <a:buFont typeface="Arial" panose="020B0604020202020204" pitchFamily="34" charset="0"/>
              <a:buChar char="•"/>
            </a:pPr>
            <a:r>
              <a:rPr lang="fr-FR" sz="2400" dirty="0">
                <a:latin typeface="Carlito" panose="020F0502020204030204" pitchFamily="34" charset="0"/>
              </a:rPr>
              <a:t>Une évolution du chiffre d’affaire à la hausse (plus de </a:t>
            </a:r>
            <a:r>
              <a:rPr lang="fr-FR" sz="2400" b="1" dirty="0">
                <a:latin typeface="Carlito" panose="020F0502020204030204" pitchFamily="34" charset="0"/>
              </a:rPr>
              <a:t>2</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a:t>
            </a:r>
            <a:r>
              <a:rPr lang="fr-FR" sz="2400" b="1" dirty="0">
                <a:latin typeface="Carlito" panose="020F0502020204030204" pitchFamily="34" charset="0"/>
              </a:rPr>
              <a:t>très prometteur </a:t>
            </a:r>
            <a:endParaRPr lang="fr-FR" sz="2400" b="1"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2"/>
          <a:stretch>
            <a:fillRect/>
          </a:stretch>
        </p:blipFill>
        <p:spPr>
          <a:xfrm>
            <a:off x="436524" y="2682240"/>
            <a:ext cx="3762375" cy="31744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b="1" dirty="0">
                <a:latin typeface="Carlito" panose="020F0502020204030204" pitchFamily="34" charset="0"/>
              </a:rPr>
              <a:t>Limited Liability 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a:t>
            </a:r>
            <a:r>
              <a:rPr lang="fr-FR" sz="2400" b="1" dirty="0">
                <a:latin typeface="Carlito" panose="020F0502020204030204" pitchFamily="34" charset="0"/>
              </a:rPr>
              <a:t>Société À Responsabilité Limitée</a:t>
            </a:r>
            <a:r>
              <a:rPr lang="fr-FR" sz="2400" dirty="0">
                <a:latin typeface="Carlito" panose="020F0502020204030204" pitchFamily="34" charset="0"/>
              </a:rPr>
              <a:t>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a:t>
            </a:r>
            <a:r>
              <a:rPr lang="fr-FR" sz="2400" b="1" dirty="0">
                <a:latin typeface="Carlito" panose="020F0502020204030204" pitchFamily="34" charset="0"/>
              </a:rPr>
              <a:t>hybride</a:t>
            </a:r>
            <a:r>
              <a:rPr lang="fr-FR" sz="2400" dirty="0">
                <a:latin typeface="Carlito" panose="020F0502020204030204" pitchFamily="34" charset="0"/>
              </a:rPr>
              <a:t> entre la </a:t>
            </a:r>
            <a:r>
              <a:rPr lang="fr-FR" sz="2400" b="1" dirty="0">
                <a:latin typeface="Carlito" panose="020F0502020204030204" pitchFamily="34" charset="0"/>
              </a:rPr>
              <a:t>corporation</a:t>
            </a:r>
            <a:r>
              <a:rPr lang="fr-FR" sz="2400" dirty="0">
                <a:latin typeface="Carlito" panose="020F0502020204030204" pitchFamily="34" charset="0"/>
              </a:rPr>
              <a:t> et le </a:t>
            </a:r>
            <a:r>
              <a:rPr lang="fr-FR" sz="2400" b="1" dirty="0">
                <a:latin typeface="Carlito" panose="020F0502020204030204" pitchFamily="34" charset="0"/>
              </a:rPr>
              <a:t>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t>
            </a:r>
            <a:r>
              <a:rPr lang="fr-FR" sz="2400" b="1" dirty="0">
                <a:latin typeface="Carlito" panose="020F0502020204030204" pitchFamily="34" charset="0"/>
              </a:rPr>
              <a:t>avantages</a:t>
            </a:r>
            <a:r>
              <a:rPr lang="fr-FR" sz="2400" dirty="0">
                <a:latin typeface="Carlito" panose="020F0502020204030204" pitchFamily="34" charset="0"/>
              </a:rPr>
              <a:t> et des </a:t>
            </a:r>
            <a:r>
              <a:rPr lang="fr-FR" sz="2400" b="1" dirty="0">
                <a:latin typeface="Carlito" panose="020F0502020204030204" pitchFamily="34" charset="0"/>
              </a:rPr>
              <a:t>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2"/>
          <a:stretch>
            <a:fillRect/>
          </a:stretch>
        </p:blipFill>
        <p:spPr>
          <a:xfrm>
            <a:off x="602324" y="2576493"/>
            <a:ext cx="3145175" cy="3145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396</TotalTime>
  <Words>899</Words>
  <Application>Microsoft Office PowerPoint</Application>
  <PresentationFormat>Grand écran</PresentationFormat>
  <Paragraphs>123</Paragraphs>
  <Slides>18</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Lucas Mathieu</cp:lastModifiedBy>
  <cp:revision>70</cp:revision>
  <dcterms:created xsi:type="dcterms:W3CDTF">2019-12-07T12:57:28Z</dcterms:created>
  <dcterms:modified xsi:type="dcterms:W3CDTF">2019-12-17T14:55:57Z</dcterms:modified>
</cp:coreProperties>
</file>