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  <p:sldId id="279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87758"/>
  </p:normalViewPr>
  <p:slideViewPr>
    <p:cSldViewPr snapToGrid="0">
      <p:cViewPr varScale="1">
        <p:scale>
          <a:sx n="114" d="100"/>
          <a:sy n="11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Kim, this is Dennis.. Today we are going to talk 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project,</a:t>
            </a:r>
            <a:r>
              <a:rPr kumimoji="1" lang="en-US" altLang="zh-TW" baseline="0" dirty="0" smtClean="0"/>
              <a:t> after we got the data. We do the data  clean and preprocess;</a:t>
            </a:r>
          </a:p>
          <a:p>
            <a:r>
              <a:rPr kumimoji="1" lang="en-US" altLang="zh-TW" baseline="0" dirty="0" smtClean="0"/>
              <a:t>After that, 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the result.</a:t>
            </a:r>
          </a:p>
          <a:p>
            <a:r>
              <a:rPr kumimoji="1" lang="en-US" altLang="zh-TW" baseline="0" dirty="0" smtClean="0"/>
              <a:t>Finally, we implement a simple recommendation system to present what we are doing.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dataset is come from amazon china. The data set is almost 1GB; </a:t>
            </a:r>
          </a:p>
          <a:p>
            <a:r>
              <a:rPr kumimoji="1" lang="en-US" altLang="zh-TW" baseline="0" dirty="0" smtClean="0"/>
              <a:t>There is four dimension about the data: product, 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The most products is books categories 80%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the book categories, The largest number of books are educational books and child book.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score, there is 1 to 5 point for user to rate. We found that user often rate 5 point more 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phonPlus/ChineseNlpCorpus/blob/master/datasets/yf_amazon/intro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9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0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 smtClean="0"/>
              <a:t>]Improvement: The </a:t>
            </a:r>
            <a:r>
              <a:rPr lang="en-US" dirty="0"/>
              <a:t>principle of the algorithm is that the user's rating of the item should be near the average of the user's rating of all items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998313"/>
            <a:ext cx="6362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/>
              <a:t>] Evaluation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04956"/>
              </p:ext>
            </p:extLst>
          </p:nvPr>
        </p:nvGraphicFramePr>
        <p:xfrm>
          <a:off x="1277855" y="2889190"/>
          <a:ext cx="6339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750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K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precision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recall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15.25%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8</a:t>
                      </a:r>
                      <a:r>
                        <a:rPr lang="en-US" altLang="zh-TW" dirty="0" smtClean="0"/>
                        <a:t>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b="1" dirty="0" smtClean="0"/>
                        <a:t>20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25.5</a:t>
                      </a:r>
                      <a:r>
                        <a:rPr lang="en-US" altLang="zh-TW" b="1" dirty="0" smtClean="0"/>
                        <a:t>%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smtClean="0"/>
                        <a:t>14.03</a:t>
                      </a:r>
                      <a:r>
                        <a:rPr lang="en-US" altLang="zh-TW" b="1" dirty="0" smtClean="0"/>
                        <a:t>%</a:t>
                      </a:r>
                      <a:endParaRPr lang="zh-MO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50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10.01%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75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20.45%</a:t>
                      </a:r>
                      <a:endParaRPr lang="zh-MO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9.92%</a:t>
                      </a:r>
                      <a:endParaRPr lang="zh-MO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8" y="500297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/>
              <a:t>pip install </a:t>
            </a:r>
            <a:r>
              <a:rPr lang="en-US" altLang="zh-MO" dirty="0" err="1" smtClean="0"/>
              <a:t>jieba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</a:t>
            </a:r>
            <a:r>
              <a:rPr lang="en-US" altLang="zh-MO" dirty="0"/>
              <a:t> Chinese text segmentation: built to be the best Python Chinese word segmentation module.</a:t>
            </a:r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err="1" smtClean="0"/>
              <a:t>sklearn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 </a:t>
            </a:r>
            <a:r>
              <a:rPr lang="en-US" altLang="zh-MO" dirty="0" err="1"/>
              <a:t>scikit</a:t>
            </a:r>
            <a:r>
              <a:rPr lang="en-US" altLang="zh-MO" dirty="0"/>
              <a:t>-learn: machine learning in Python</a:t>
            </a:r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smtClean="0"/>
              <a:t>cufflinks 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 =&gt; webserver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err="1" smtClean="0"/>
              <a:t>json_tricks</a:t>
            </a:r>
            <a:r>
              <a:rPr lang="en-US" altLang="zh-MO" dirty="0" smtClean="0"/>
              <a:t> =&gt; </a:t>
            </a:r>
            <a:r>
              <a:rPr lang="en-US" altLang="zh-MO" dirty="0" err="1" smtClean="0"/>
              <a:t>json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flask-</a:t>
            </a:r>
            <a:r>
              <a:rPr lang="en-US" altLang="zh-MO" dirty="0" err="1" smtClean="0"/>
              <a:t>cors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2993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 smtClean="0"/>
              <a:t>Environment:</a:t>
            </a:r>
          </a:p>
          <a:p>
            <a:r>
              <a:rPr lang="en-US" altLang="zh-MO" dirty="0" smtClean="0"/>
              <a:t>Python3.6 &amp; </a:t>
            </a:r>
            <a:r>
              <a:rPr lang="en-US" altLang="zh-MO" dirty="0"/>
              <a:t>flask</a:t>
            </a:r>
            <a:r>
              <a:rPr lang="en-US" altLang="zh-MO" dirty="0" smtClean="0"/>
              <a:t> (back-end </a:t>
            </a:r>
            <a:r>
              <a:rPr lang="en-US" altLang="zh-MO" dirty="0" err="1" smtClean="0"/>
              <a:t>api</a:t>
            </a:r>
            <a:r>
              <a:rPr lang="en-US" altLang="zh-MO" dirty="0" smtClean="0"/>
              <a:t>) </a:t>
            </a:r>
          </a:p>
          <a:p>
            <a:r>
              <a:rPr lang="en-US" altLang="zh-MO" dirty="0" err="1" smtClean="0"/>
              <a:t>VueJs</a:t>
            </a:r>
            <a:r>
              <a:rPr lang="en-US" altLang="zh-MO" dirty="0" smtClean="0"/>
              <a:t> (front-end)</a:t>
            </a:r>
          </a:p>
          <a:p>
            <a:r>
              <a:rPr lang="en-US" altLang="zh-MO" dirty="0" err="1" smtClean="0"/>
              <a:t>Jupyter</a:t>
            </a:r>
            <a:r>
              <a:rPr lang="en-US" altLang="zh-MO" dirty="0" smtClean="0"/>
              <a:t> notebook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39967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1056</Words>
  <Application>Microsoft Macintosh PowerPoint</Application>
  <PresentationFormat>寬螢幕</PresentationFormat>
  <Paragraphs>175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標楷體</vt:lpstr>
      <vt:lpstr>Calibri</vt:lpstr>
      <vt:lpstr>Rockwell</vt:lpstr>
      <vt:lpstr>Rockwell Condensed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  <vt:lpstr>PowerPoint 簡報</vt:lpstr>
      <vt:lpstr>PowerPoint 簡報</vt:lpstr>
      <vt:lpstr>[Backup Slide]</vt:lpstr>
      <vt:lpstr>[Backup Slide]</vt:lpstr>
      <vt:lpstr>[Backup Slide]</vt:lpstr>
      <vt:lpstr>[Backup Slide]</vt:lpstr>
    </vt:vector>
  </TitlesOfParts>
  <Company>University of Macau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Microsoft Office 使用者</cp:lastModifiedBy>
  <cp:revision>156</cp:revision>
  <cp:lastPrinted>2019-12-16T10:21:03Z</cp:lastPrinted>
  <dcterms:created xsi:type="dcterms:W3CDTF">2019-12-14T13:00:01Z</dcterms:created>
  <dcterms:modified xsi:type="dcterms:W3CDTF">2019-12-16T13:19:26Z</dcterms:modified>
</cp:coreProperties>
</file>