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8" r:id="rId3"/>
    <p:sldId id="257" r:id="rId4"/>
    <p:sldId id="263" r:id="rId5"/>
    <p:sldId id="265" r:id="rId6"/>
    <p:sldId id="276" r:id="rId7"/>
    <p:sldId id="264" r:id="rId8"/>
    <p:sldId id="277" r:id="rId9"/>
    <p:sldId id="266" r:id="rId10"/>
    <p:sldId id="262" r:id="rId11"/>
    <p:sldId id="259" r:id="rId12"/>
    <p:sldId id="260" r:id="rId13"/>
    <p:sldId id="267" r:id="rId14"/>
    <p:sldId id="268" r:id="rId15"/>
    <p:sldId id="269" r:id="rId16"/>
    <p:sldId id="275" r:id="rId17"/>
    <p:sldId id="261" r:id="rId18"/>
    <p:sldId id="270" r:id="rId19"/>
    <p:sldId id="271" r:id="rId20"/>
    <p:sldId id="274" r:id="rId21"/>
    <p:sldId id="273" r:id="rId22"/>
    <p:sldId id="272" r:id="rId23"/>
    <p:sldId id="279" r:id="rId24"/>
    <p:sldId id="281" r:id="rId25"/>
    <p:sldId id="282" r:id="rId26"/>
    <p:sldId id="283" r:id="rId27"/>
    <p:sldId id="280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 autoAdjust="0"/>
    <p:restoredTop sz="87853"/>
  </p:normalViewPr>
  <p:slideViewPr>
    <p:cSldViewPr snapToGrid="0">
      <p:cViewPr varScale="1">
        <p:scale>
          <a:sx n="102" d="100"/>
          <a:sy n="102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C5F1-5830-FA45-AF71-D36C8CFB7AE0}" type="datetimeFigureOut">
              <a:rPr kumimoji="1" lang="zh-TW" altLang="en-US" smtClean="0"/>
              <a:t>2019/12/16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AD0A5-2569-EA4A-B1D5-45BFBF47F3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Halo,</a:t>
            </a:r>
            <a:r>
              <a:rPr kumimoji="1" lang="en-US" altLang="zh-TW" baseline="0" dirty="0" smtClean="0"/>
              <a:t>  This is Kim, this is Dennis.. Today we are going to talk about the amazon product data analysis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86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have drop</a:t>
            </a:r>
            <a:r>
              <a:rPr kumimoji="1" lang="en-US" altLang="zh-TW" baseline="0" dirty="0" smtClean="0"/>
              <a:t> and remove the meaningless record,</a:t>
            </a:r>
          </a:p>
          <a:p>
            <a:r>
              <a:rPr kumimoji="1" lang="en-US" altLang="zh-TW" baseline="0" dirty="0" smtClean="0"/>
              <a:t>And remove punctuation in the product name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77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data processing part we done a lot.</a:t>
            </a:r>
          </a:p>
          <a:p>
            <a:r>
              <a:rPr kumimoji="1" lang="en-US" altLang="zh-TW" baseline="0" dirty="0" smtClean="0"/>
              <a:t>But I want to talk about the split word part.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490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split word part, we are using </a:t>
            </a:r>
            <a:r>
              <a:rPr kumimoji="1" lang="en-US" altLang="zh-TW" dirty="0" err="1" smtClean="0"/>
              <a:t>jieba</a:t>
            </a:r>
            <a:r>
              <a:rPr kumimoji="1" lang="en-US" altLang="zh-TW" baseline="0" dirty="0" smtClean="0"/>
              <a:t> library.</a:t>
            </a:r>
          </a:p>
          <a:p>
            <a:r>
              <a:rPr kumimoji="1" lang="en-US" altLang="zh-TW" baseline="0" dirty="0" smtClean="0"/>
              <a:t>This library we help us make the sentence split to lots of terms.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857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virtualization part we have already</a:t>
            </a:r>
            <a:r>
              <a:rPr kumimoji="1" lang="en-US" altLang="zh-TW" baseline="0" dirty="0" smtClean="0"/>
              <a:t> show in the demo.</a:t>
            </a:r>
          </a:p>
          <a:p>
            <a:r>
              <a:rPr kumimoji="1" lang="en-US" altLang="zh-TW" baseline="0" dirty="0" smtClean="0"/>
              <a:t>Last talk about the implementation.</a:t>
            </a:r>
          </a:p>
          <a:p>
            <a:r>
              <a:rPr kumimoji="1" lang="en-US" altLang="zh-TW" dirty="0" smtClean="0"/>
              <a:t>I</a:t>
            </a:r>
            <a:r>
              <a:rPr kumimoji="1" lang="en-US" altLang="zh-TW" baseline="0" dirty="0" smtClean="0"/>
              <a:t> think latent factor model everyone are know well.</a:t>
            </a:r>
          </a:p>
          <a:p>
            <a:r>
              <a:rPr kumimoji="1" lang="en-US" altLang="zh-TW" baseline="0" dirty="0" smtClean="0"/>
              <a:t>So we implement the content-based filtering and neighborhood methods.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1124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TF</a:t>
            </a:r>
            <a:r>
              <a:rPr kumimoji="1" lang="en-US" altLang="zh-TW" baseline="0" dirty="0" smtClean="0"/>
              <a:t> means the term frequency in a document, the frequency more high means the term is more important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But the term is less important if it appear in lots of document.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So it need to inverse weight. That is IDF</a:t>
            </a:r>
          </a:p>
          <a:p>
            <a:r>
              <a:rPr kumimoji="1" lang="en-US" altLang="zh-TW" baseline="0" dirty="0" smtClean="0"/>
              <a:t>TF-IDF means TF </a:t>
            </a:r>
            <a:r>
              <a:rPr kumimoji="1" lang="en-US" altLang="zh-TW" baseline="0" dirty="0" err="1" smtClean="0"/>
              <a:t>multiy</a:t>
            </a:r>
            <a:r>
              <a:rPr kumimoji="1" lang="en-US" altLang="zh-TW" baseline="0" dirty="0" smtClean="0"/>
              <a:t> IDF.</a:t>
            </a:r>
          </a:p>
          <a:p>
            <a:r>
              <a:rPr kumimoji="1" lang="en-US" altLang="zh-TW" baseline="0" dirty="0" smtClean="0"/>
              <a:t>And there is our using library.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878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the recommendation, there are</a:t>
            </a:r>
            <a:r>
              <a:rPr kumimoji="1" lang="en-US" altLang="zh-TW" baseline="0" dirty="0" smtClean="0"/>
              <a:t> user-based and item-based.</a:t>
            </a:r>
            <a:br>
              <a:rPr kumimoji="1" lang="en-US" altLang="zh-TW" baseline="0" dirty="0" smtClean="0"/>
            </a:br>
            <a:r>
              <a:rPr kumimoji="1" lang="en-US" altLang="zh-TW" baseline="0" dirty="0" smtClean="0"/>
              <a:t>In user-based recommendation, first it find the similar user based on their rating comment.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8689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</a:t>
            </a:r>
            <a:r>
              <a:rPr kumimoji="1" lang="en-US" altLang="zh-TW" baseline="0" dirty="0" smtClean="0"/>
              <a:t> are using the </a:t>
            </a:r>
            <a:r>
              <a:rPr kumimoji="1" lang="en-US" altLang="zh-TW" baseline="0" dirty="0" err="1" smtClean="0"/>
              <a:t>sklearn</a:t>
            </a:r>
            <a:r>
              <a:rPr kumimoji="1" lang="en-US" altLang="zh-TW" baseline="0" dirty="0" smtClean="0"/>
              <a:t> library to find the user similarity base on the matrix.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010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Last,</a:t>
            </a:r>
            <a:r>
              <a:rPr kumimoji="1" lang="en-US" altLang="zh-TW" baseline="0" dirty="0" smtClean="0"/>
              <a:t> we calculate the weighted average of similar user’s  rating product to recommend product list to the user.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18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this project,</a:t>
            </a:r>
            <a:r>
              <a:rPr kumimoji="1" lang="en-US" altLang="zh-TW" baseline="0" dirty="0" smtClean="0"/>
              <a:t> after we got the data. We do the data  clean and preprocess;</a:t>
            </a:r>
          </a:p>
          <a:p>
            <a:r>
              <a:rPr kumimoji="1" lang="en-US" altLang="zh-TW" baseline="0" dirty="0" smtClean="0"/>
              <a:t>After that, we analyze the </a:t>
            </a:r>
            <a:r>
              <a:rPr kumimoji="1" lang="en-US" altLang="zh-TW" baseline="0" dirty="0" err="1" smtClean="0"/>
              <a:t>charactestic</a:t>
            </a:r>
            <a:r>
              <a:rPr kumimoji="1" lang="en-US" altLang="zh-TW" baseline="0" dirty="0" smtClean="0"/>
              <a:t> of the data, and </a:t>
            </a:r>
            <a:r>
              <a:rPr kumimoji="1" lang="en-US" altLang="zh-TW" baseline="0" dirty="0" err="1" smtClean="0"/>
              <a:t>vaulizeize</a:t>
            </a:r>
            <a:r>
              <a:rPr kumimoji="1" lang="en-US" altLang="zh-TW" baseline="0" dirty="0" smtClean="0"/>
              <a:t> the result.</a:t>
            </a:r>
          </a:p>
          <a:p>
            <a:r>
              <a:rPr kumimoji="1" lang="en-US" altLang="zh-TW" baseline="0" dirty="0" smtClean="0"/>
              <a:t>Finally, we implement a simple recommendation system to present what we are doing.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1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original</a:t>
            </a:r>
            <a:r>
              <a:rPr kumimoji="1" lang="en-US" altLang="zh-TW" baseline="0" dirty="0" smtClean="0"/>
              <a:t> dataset is come from amazon china. The data set is almost 1GB; </a:t>
            </a:r>
          </a:p>
          <a:p>
            <a:r>
              <a:rPr kumimoji="1" lang="en-US" altLang="zh-TW" baseline="0" dirty="0" smtClean="0"/>
              <a:t>There is four dimension about the data: product, categories, users and rating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866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kumimoji="1" lang="en-US" altLang="zh-TW" dirty="0" smtClean="0"/>
              <a:t>First we</a:t>
            </a:r>
            <a:r>
              <a:rPr kumimoji="1" lang="en-US" altLang="zh-TW" baseline="0" dirty="0" smtClean="0"/>
              <a:t> take a look about the data </a:t>
            </a:r>
            <a:r>
              <a:rPr lang="en-US" altLang="zh-M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</a:t>
            </a:r>
            <a:r>
              <a:rPr kumimoji="1" lang="en-US" altLang="zh-TW" baseline="0" dirty="0" smtClean="0"/>
              <a:t>. The most products is books categories 80%</a:t>
            </a:r>
            <a:r>
              <a:rPr kumimoji="1" lang="zh-TW" altLang="en-US" baseline="0" dirty="0" smtClean="0"/>
              <a:t> </a:t>
            </a:r>
            <a:r>
              <a:rPr kumimoji="1" lang="en-US" altLang="zh-TW" baseline="0" dirty="0" smtClean="0"/>
              <a:t>of the total.</a:t>
            </a:r>
          </a:p>
          <a:p>
            <a:pPr rtl="0" fontAlgn="t"/>
            <a:r>
              <a:rPr kumimoji="1" lang="en-US" altLang="zh-TW" baseline="0" dirty="0" smtClean="0"/>
              <a:t>---NO ----In the book categories, The largest number of books are educational books and child book.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the rating score, there is 1 to 5 point for user to rate. We found that user often rate 5 point more that else.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764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And next</a:t>
            </a:r>
            <a:r>
              <a:rPr kumimoji="1" lang="en-US" altLang="zh-TW" baseline="0" dirty="0" smtClean="0"/>
              <a:t>, we can do same simple analysis about the product, we find that </a:t>
            </a:r>
            <a:r>
              <a:rPr kumimoji="1" lang="zh-TW" altLang="en-US" baseline="0" dirty="0" smtClean="0"/>
              <a:t>三國演義</a:t>
            </a:r>
            <a:r>
              <a:rPr kumimoji="1" lang="en-US" altLang="zh-TW" baseline="0" dirty="0" smtClean="0"/>
              <a:t>and</a:t>
            </a:r>
            <a:r>
              <a:rPr kumimoji="1" lang="zh-TW" altLang="en-US" baseline="0" dirty="0" smtClean="0"/>
              <a:t>紅樓夢</a:t>
            </a:r>
            <a:r>
              <a:rPr kumimoji="1" lang="en-US" altLang="zh-TW" baseline="0" dirty="0" smtClean="0"/>
              <a:t>have the most rating count, we can conclude that they are the most </a:t>
            </a:r>
            <a:r>
              <a:rPr kumimoji="1" lang="en-US" altLang="zh-TW" baseline="0" dirty="0" err="1" smtClean="0"/>
              <a:t>poplula</a:t>
            </a:r>
            <a:r>
              <a:rPr kumimoji="1" lang="en-US" altLang="zh-TW" baseline="0" dirty="0" smtClean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12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most Popular 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023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We perform a word segmentation analysis on all product names, we</a:t>
            </a:r>
            <a:r>
              <a:rPr kumimoji="1" lang="en-US" altLang="zh-TW" baseline="0" dirty="0" smtClean="0"/>
              <a:t> find that the most Popular key word is the </a:t>
            </a:r>
            <a:r>
              <a:rPr kumimoji="1" lang="zh-TW" altLang="en-US" baseline="0" dirty="0" smtClean="0"/>
              <a:t>系列</a:t>
            </a:r>
            <a:r>
              <a:rPr kumimoji="1" lang="en-US" altLang="zh-TW" baseline="0" dirty="0" smtClean="0"/>
              <a:t> and </a:t>
            </a:r>
            <a:r>
              <a:rPr kumimoji="1" lang="zh-TW" altLang="en-US" baseline="0" dirty="0" smtClean="0"/>
              <a:t>中國</a:t>
            </a:r>
            <a:r>
              <a:rPr kumimoji="1" lang="en-US" altLang="zh-TW" baseline="0" dirty="0" smtClean="0"/>
              <a:t>. But we found that this is some stop word just like “the”, so this key word list is not totally correct.</a:t>
            </a:r>
          </a:p>
          <a:p>
            <a:r>
              <a:rPr kumimoji="1" lang="en-US" altLang="zh-TW" baseline="0" dirty="0" smtClean="0"/>
              <a:t>So we use </a:t>
            </a:r>
            <a:r>
              <a:rPr kumimoji="1" lang="en-US" altLang="zh-TW" baseline="0" dirty="0" err="1" smtClean="0"/>
              <a:t>baduo</a:t>
            </a:r>
            <a:r>
              <a:rPr kumimoji="1" lang="en-US" altLang="zh-TW" baseline="0" dirty="0" smtClean="0"/>
              <a:t> stop word list the filter out all the stop word, and here is the final result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789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MO" dirty="0" smtClean="0"/>
              <a:t>On the other hand,</a:t>
            </a:r>
            <a:r>
              <a:rPr lang="en-US" altLang="zh-MO" baseline="0" dirty="0" smtClean="0"/>
              <a:t> we find the most Popular word combination is </a:t>
            </a:r>
            <a:r>
              <a:rPr lang="zh-TW" altLang="en-US" baseline="0" dirty="0" smtClean="0"/>
              <a:t>規划</a:t>
            </a:r>
            <a:r>
              <a:rPr lang="en-US" altLang="zh-TW" baseline="0" dirty="0" smtClean="0"/>
              <a:t>and </a:t>
            </a:r>
            <a:r>
              <a:rPr lang="zh-TW" altLang="en-US" baseline="0" dirty="0" smtClean="0"/>
              <a:t>教財</a:t>
            </a:r>
            <a:r>
              <a:rPr lang="en-US" altLang="zh-TW" baseline="0" dirty="0" smtClean="0"/>
              <a:t>, also here we find a funny </a:t>
            </a:r>
            <a:r>
              <a:rPr lang="en-US" altLang="zh-MO" baseline="0" dirty="0" smtClean="0"/>
              <a:t>combination  is </a:t>
            </a:r>
            <a:r>
              <a:rPr lang="zh-TW" altLang="en-US" baseline="0" dirty="0" smtClean="0"/>
              <a:t>預測</a:t>
            </a:r>
            <a:r>
              <a:rPr lang="en-US" altLang="zh-TW" baseline="0" dirty="0" smtClean="0"/>
              <a:t>and</a:t>
            </a:r>
            <a:r>
              <a:rPr lang="zh-TW" altLang="en-US" baseline="0" dirty="0" smtClean="0"/>
              <a:t>試卷</a:t>
            </a:r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AD0A5-2569-EA4A-B1D5-45BFBF47F3A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onPlus/ChineseNlpCorpus/blob/master/datasets/yf_amazon/intro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amazon product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DATA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analysis</a:t>
            </a:r>
            <a:br>
              <a:rPr lang="en-US" altLang="zh-TW" sz="6000" dirty="0" smtClean="0"/>
            </a:br>
            <a:r>
              <a:rPr lang="en-US" altLang="zh-TW" sz="4000" dirty="0"/>
              <a:t>	 </a:t>
            </a:r>
            <a:r>
              <a:rPr lang="en-US" altLang="zh-TW" sz="4000" dirty="0" smtClean="0"/>
              <a:t>                 - </a:t>
            </a:r>
            <a:r>
              <a:rPr lang="en-US" altLang="zh-TW" sz="3000" dirty="0" smtClean="0"/>
              <a:t>recommendation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3160087"/>
            <a:ext cx="6938681" cy="3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/>
              <a:t>Build user-items matrix</a:t>
            </a:r>
          </a:p>
          <a:p>
            <a:r>
              <a:rPr lang="en-US" dirty="0"/>
              <a:t>Export the processed dataset (speed up)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8" y="4146804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filtering - 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846" y="1728404"/>
            <a:ext cx="3225188" cy="3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/ User based </a:t>
            </a:r>
            <a:r>
              <a:rPr lang="en-US" altLang="zh-TW" dirty="0"/>
              <a:t>recommendation</a:t>
            </a:r>
            <a:br>
              <a:rPr lang="en-US" altLang="zh-TW" dirty="0"/>
            </a:br>
            <a:r>
              <a:rPr lang="en-US" altLang="zh-TW" dirty="0"/>
              <a:t>Neighborhood </a:t>
            </a:r>
            <a:r>
              <a:rPr lang="en-US" altLang="zh-TW" dirty="0" smtClean="0"/>
              <a:t>methods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09" y="2410222"/>
            <a:ext cx="6126673" cy="3789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4" y="2410222"/>
            <a:ext cx="5344445" cy="4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</a:t>
            </a:r>
            <a:r>
              <a:rPr lang="en-US" sz="2000" dirty="0" smtClean="0"/>
              <a:t>methods</a:t>
            </a:r>
          </a:p>
          <a:p>
            <a:pPr lvl="1"/>
            <a:r>
              <a:rPr lang="en-US" sz="2000" dirty="0" smtClean="0"/>
              <a:t>(</a:t>
            </a:r>
            <a:r>
              <a:rPr kumimoji="1" lang="en-US" altLang="zh-TW" sz="2000" dirty="0" err="1" smtClean="0"/>
              <a:t>sklearn</a:t>
            </a:r>
            <a:r>
              <a:rPr kumimoji="1" lang="en-US" altLang="zh-TW" sz="2000" dirty="0" smtClean="0"/>
              <a:t> library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4054031"/>
            <a:ext cx="6809814" cy="26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370" y="2245534"/>
            <a:ext cx="4584690" cy="24903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40" y="4726889"/>
            <a:ext cx="6490447" cy="1719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11998" y="5002307"/>
            <a:ext cx="4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Simple</a:t>
            </a:r>
            <a:r>
              <a:rPr kumimoji="1" lang="zh-TW" altLang="en-US" dirty="0"/>
              <a:t> </a:t>
            </a:r>
            <a:r>
              <a:rPr lang="en-US" altLang="zh-TW" dirty="0"/>
              <a:t>Weighted average method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0965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MO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4002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 smtClean="0"/>
              <a:t>]Improvement: The </a:t>
            </a:r>
            <a:r>
              <a:rPr lang="en-US" dirty="0"/>
              <a:t>principle of the algorithm is that the user's rating of the item should be near the average of the user's rating of all items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998313"/>
            <a:ext cx="6362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UserCF</a:t>
            </a:r>
            <a:r>
              <a:rPr lang="en-US" dirty="0"/>
              <a:t>] Evaluation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07397"/>
              </p:ext>
            </p:extLst>
          </p:nvPr>
        </p:nvGraphicFramePr>
        <p:xfrm>
          <a:off x="1277855" y="2889190"/>
          <a:ext cx="633900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7500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K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precision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recall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15.25%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8</a:t>
                      </a:r>
                      <a:r>
                        <a:rPr lang="en-US" altLang="zh-TW" dirty="0" smtClean="0"/>
                        <a:t>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b="1" dirty="0" smtClean="0"/>
                        <a:t>20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22.5%</a:t>
                      </a:r>
                      <a:endParaRPr lang="zh-MO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10.03%</a:t>
                      </a:r>
                      <a:endParaRPr lang="zh-MO" altLang="en-US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50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20.25%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10.01%</a:t>
                      </a:r>
                      <a:endParaRPr lang="zh-MO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MO" dirty="0" smtClean="0"/>
                        <a:t>75</a:t>
                      </a:r>
                      <a:endParaRPr lang="zh-MO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20.45%</a:t>
                      </a:r>
                      <a:endParaRPr lang="zh-MO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9.92%</a:t>
                      </a:r>
                      <a:endParaRPr lang="zh-MO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48" y="5002974"/>
            <a:ext cx="2324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MO" dirty="0"/>
              <a:t>pip install </a:t>
            </a:r>
            <a:r>
              <a:rPr lang="en-US" altLang="zh-MO" dirty="0" err="1" smtClean="0"/>
              <a:t>jieba</a:t>
            </a:r>
            <a:r>
              <a:rPr lang="en-US" altLang="zh-MO" dirty="0" smtClean="0"/>
              <a:t> </a:t>
            </a:r>
            <a:r>
              <a:rPr lang="en-US" altLang="zh-TW" dirty="0" smtClean="0"/>
              <a:t>=&gt;</a:t>
            </a:r>
            <a:r>
              <a:rPr lang="en-US" altLang="zh-MO" dirty="0"/>
              <a:t> Chinese text segmentation: built to be the best Python Chinese word segmentation module.</a:t>
            </a:r>
          </a:p>
          <a:p>
            <a:r>
              <a:rPr lang="en-US" altLang="zh-MO" dirty="0" smtClean="0"/>
              <a:t>pip </a:t>
            </a:r>
            <a:r>
              <a:rPr lang="en-US" altLang="zh-MO" dirty="0"/>
              <a:t>install </a:t>
            </a:r>
            <a:r>
              <a:rPr lang="en-US" altLang="zh-MO" dirty="0" err="1" smtClean="0"/>
              <a:t>sklearn</a:t>
            </a:r>
            <a:r>
              <a:rPr lang="en-US" altLang="zh-MO" dirty="0" smtClean="0"/>
              <a:t> </a:t>
            </a:r>
            <a:r>
              <a:rPr lang="en-US" altLang="zh-TW" dirty="0" smtClean="0"/>
              <a:t>=&gt; </a:t>
            </a:r>
            <a:r>
              <a:rPr lang="en-US" altLang="zh-MO" dirty="0" err="1"/>
              <a:t>scikit</a:t>
            </a:r>
            <a:r>
              <a:rPr lang="en-US" altLang="zh-MO" dirty="0"/>
              <a:t>-learn: machine learning in Python</a:t>
            </a:r>
            <a:endParaRPr lang="en-US" altLang="zh-MO" dirty="0"/>
          </a:p>
          <a:p>
            <a:r>
              <a:rPr lang="en-US" altLang="zh-MO" dirty="0" smtClean="0"/>
              <a:t>pip </a:t>
            </a:r>
            <a:r>
              <a:rPr lang="en-US" altLang="zh-MO" dirty="0"/>
              <a:t>install </a:t>
            </a:r>
            <a:r>
              <a:rPr lang="en-US" altLang="zh-MO" dirty="0" smtClean="0"/>
              <a:t>cufflinks 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smtClean="0"/>
              <a:t>flask =&gt; webserver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err="1" smtClean="0"/>
              <a:t>json_tricks</a:t>
            </a:r>
            <a:r>
              <a:rPr lang="en-US" altLang="zh-MO" dirty="0" smtClean="0"/>
              <a:t> =&gt; </a:t>
            </a:r>
            <a:r>
              <a:rPr lang="en-US" altLang="zh-MO" dirty="0" err="1" smtClean="0"/>
              <a:t>json</a:t>
            </a:r>
            <a:endParaRPr lang="en-US" altLang="zh-MO" dirty="0"/>
          </a:p>
          <a:p>
            <a:r>
              <a:rPr lang="en-US" altLang="zh-MO" dirty="0"/>
              <a:t>pip install </a:t>
            </a:r>
            <a:r>
              <a:rPr lang="en-US" altLang="zh-MO" dirty="0" smtClean="0"/>
              <a:t>flask-</a:t>
            </a:r>
            <a:r>
              <a:rPr lang="en-US" altLang="zh-MO" dirty="0" err="1" smtClean="0"/>
              <a:t>cors</a:t>
            </a:r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29936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[Backup Slide]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MO" dirty="0" smtClean="0"/>
              <a:t>Environment:</a:t>
            </a:r>
          </a:p>
          <a:p>
            <a:r>
              <a:rPr lang="en-US" altLang="zh-MO" dirty="0" smtClean="0"/>
              <a:t>Python3.6 &amp; </a:t>
            </a:r>
            <a:r>
              <a:rPr lang="en-US" altLang="zh-MO" dirty="0"/>
              <a:t>flask</a:t>
            </a:r>
            <a:r>
              <a:rPr lang="en-US" altLang="zh-MO" dirty="0" smtClean="0"/>
              <a:t> (back-end </a:t>
            </a:r>
            <a:r>
              <a:rPr lang="en-US" altLang="zh-MO" dirty="0" err="1" smtClean="0"/>
              <a:t>api</a:t>
            </a:r>
            <a:r>
              <a:rPr lang="en-US" altLang="zh-MO" dirty="0" smtClean="0"/>
              <a:t>) </a:t>
            </a:r>
          </a:p>
          <a:p>
            <a:r>
              <a:rPr lang="en-US" altLang="zh-MO" dirty="0" err="1" smtClean="0"/>
              <a:t>VueJs</a:t>
            </a:r>
            <a:r>
              <a:rPr lang="en-US" altLang="zh-MO" dirty="0" smtClean="0"/>
              <a:t> (front-end)</a:t>
            </a:r>
          </a:p>
          <a:p>
            <a:r>
              <a:rPr lang="en-US" altLang="zh-MO" dirty="0" err="1" smtClean="0"/>
              <a:t>Jupyter</a:t>
            </a:r>
            <a:r>
              <a:rPr lang="en-US" altLang="zh-MO" dirty="0" smtClean="0"/>
              <a:t> notebook</a:t>
            </a:r>
            <a:endParaRPr lang="en-US" altLang="zh-MO" dirty="0"/>
          </a:p>
        </p:txBody>
      </p:sp>
    </p:spTree>
    <p:extLst>
      <p:ext uri="{BB962C8B-B14F-4D97-AF65-F5344CB8AC3E}">
        <p14:creationId xmlns:p14="http://schemas.microsoft.com/office/powerpoint/2010/main" val="39967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3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879741"/>
            <a:ext cx="91059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41" y="2805603"/>
            <a:ext cx="9582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379" y="1847692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2093976"/>
            <a:ext cx="7158283" cy="38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Words>1056</Words>
  <Application>Microsoft Office PowerPoint</Application>
  <PresentationFormat>寬螢幕</PresentationFormat>
  <Paragraphs>175</Paragraphs>
  <Slides>28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Rockwell</vt:lpstr>
      <vt:lpstr>Rockwell Condensed</vt:lpstr>
      <vt:lpstr>微軟正黑體</vt:lpstr>
      <vt:lpstr>新細明體</vt:lpstr>
      <vt:lpstr>標楷體</vt:lpstr>
      <vt:lpstr>Calibri</vt:lpstr>
      <vt:lpstr>Webdings</vt:lpstr>
      <vt:lpstr>Wingdings</vt:lpstr>
      <vt:lpstr>Wood Type</vt:lpstr>
      <vt:lpstr>amazon product DATA analysis                    - recommendation System 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processing</vt:lpstr>
      <vt:lpstr>Data Analyze / recommend</vt:lpstr>
      <vt:lpstr>Content-based filtering - tfidf</vt:lpstr>
      <vt:lpstr>ITEM / User based recommendation Neighborhood methods</vt:lpstr>
      <vt:lpstr>Data Analyze / recommend</vt:lpstr>
      <vt:lpstr>Data Analyze / recommend</vt:lpstr>
      <vt:lpstr>Thank you</vt:lpstr>
      <vt:lpstr>PowerPoint 簡報</vt:lpstr>
      <vt:lpstr>PowerPoint 簡報</vt:lpstr>
      <vt:lpstr>[Backup Slide]</vt:lpstr>
      <vt:lpstr>[Backup Slide]</vt:lpstr>
      <vt:lpstr>[Backup Slide]</vt:lpstr>
      <vt:lpstr>[Backup Slide]</vt:lpstr>
    </vt:vector>
  </TitlesOfParts>
  <Company>University of Macau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iM K</cp:lastModifiedBy>
  <cp:revision>155</cp:revision>
  <dcterms:created xsi:type="dcterms:W3CDTF">2019-12-14T13:00:01Z</dcterms:created>
  <dcterms:modified xsi:type="dcterms:W3CDTF">2019-12-16T08:43:19Z</dcterms:modified>
</cp:coreProperties>
</file>