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7" r:id="rId4"/>
    <p:sldId id="263" r:id="rId5"/>
    <p:sldId id="265" r:id="rId6"/>
    <p:sldId id="264" r:id="rId7"/>
    <p:sldId id="266" r:id="rId8"/>
    <p:sldId id="262" r:id="rId9"/>
    <p:sldId id="259" r:id="rId10"/>
    <p:sldId id="260" r:id="rId11"/>
    <p:sldId id="267" r:id="rId12"/>
    <p:sldId id="268" r:id="rId13"/>
    <p:sldId id="269" r:id="rId14"/>
    <p:sldId id="275" r:id="rId15"/>
    <p:sldId id="261" r:id="rId16"/>
    <p:sldId id="270" r:id="rId17"/>
    <p:sldId id="271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7853"/>
  </p:normalViewPr>
  <p:slideViewPr>
    <p:cSldViewPr snapToGrid="0">
      <p:cViewPr>
        <p:scale>
          <a:sx n="140" d="100"/>
          <a:sy n="140" d="100"/>
        </p:scale>
        <p:origin x="-60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</a:t>
            </a:r>
            <a:r>
              <a:rPr kumimoji="1" lang="en-US" altLang="zh-TW" baseline="0" dirty="0" err="1" smtClean="0"/>
              <a:t>kim</a:t>
            </a:r>
            <a:r>
              <a:rPr kumimoji="1" lang="en-US" altLang="zh-TW" baseline="0" dirty="0" smtClean="0"/>
              <a:t>, is is </a:t>
            </a:r>
            <a:r>
              <a:rPr kumimoji="1" lang="en-US" altLang="zh-TW" baseline="0" dirty="0" err="1" smtClean="0"/>
              <a:t>dennis</a:t>
            </a:r>
            <a:r>
              <a:rPr kumimoji="1" lang="en-US" altLang="zh-TW" baseline="0" dirty="0" smtClean="0"/>
              <a:t>.. Today we are going to talk </a:t>
            </a:r>
            <a:r>
              <a:rPr kumimoji="1" lang="en-US" altLang="zh-TW" baseline="0" dirty="0" err="1" smtClean="0"/>
              <a:t>abou</a:t>
            </a:r>
            <a:r>
              <a:rPr kumimoji="1" lang="en-US" altLang="zh-TW" baseline="0" dirty="0" smtClean="0"/>
              <a:t> 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project,</a:t>
            </a:r>
            <a:r>
              <a:rPr kumimoji="1" lang="en-US" altLang="zh-TW" baseline="0" dirty="0" smtClean="0"/>
              <a:t> what we have done, after we got the data, we do the data cleaning; and we do the data pre-process before we analyze the data;</a:t>
            </a:r>
          </a:p>
          <a:p>
            <a:r>
              <a:rPr kumimoji="1" lang="en-US" altLang="zh-TW" baseline="0" dirty="0" smtClean="0"/>
              <a:t>After </a:t>
            </a:r>
            <a:r>
              <a:rPr kumimoji="1" lang="en-US" altLang="zh-TW" baseline="0" dirty="0" err="1" smtClean="0"/>
              <a:t>tahat</a:t>
            </a:r>
            <a:r>
              <a:rPr kumimoji="1" lang="en-US" altLang="zh-TW" baseline="0" dirty="0" smtClean="0"/>
              <a:t>, 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the data</a:t>
            </a:r>
          </a:p>
          <a:p>
            <a:r>
              <a:rPr kumimoji="1" lang="en-US" altLang="zh-TW" baseline="0" dirty="0" smtClean="0"/>
              <a:t>Finally, we </a:t>
            </a:r>
            <a:r>
              <a:rPr kumimoji="1" lang="en-US" altLang="zh-TW" baseline="0" dirty="0" err="1" smtClean="0"/>
              <a:t>iimplement</a:t>
            </a:r>
            <a:r>
              <a:rPr kumimoji="1" lang="en-US" altLang="zh-TW" baseline="0" dirty="0" smtClean="0"/>
              <a:t> a simple recommendation system to present the result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About the data source, we original</a:t>
            </a:r>
            <a:r>
              <a:rPr kumimoji="1" lang="en-US" altLang="zh-TW" baseline="0" dirty="0" smtClean="0"/>
              <a:t> dataset is </a:t>
            </a:r>
            <a:r>
              <a:rPr kumimoji="1" lang="en-US" altLang="zh-TW" baseline="0" dirty="0" err="1" smtClean="0"/>
              <a:t>comf</a:t>
            </a:r>
            <a:r>
              <a:rPr kumimoji="1" lang="en-US" altLang="zh-TW" baseline="0" dirty="0" smtClean="0"/>
              <a:t> from amazon china. The data set is </a:t>
            </a:r>
            <a:r>
              <a:rPr kumimoji="1" lang="en-US" altLang="zh-TW" baseline="0" dirty="0" err="1" smtClean="0"/>
              <a:t>amost</a:t>
            </a:r>
            <a:r>
              <a:rPr kumimoji="1" lang="en-US" altLang="zh-TW" baseline="0" dirty="0" smtClean="0"/>
              <a:t> 1GB; there is four </a:t>
            </a:r>
            <a:r>
              <a:rPr kumimoji="1" lang="en-US" altLang="zh-TW" baseline="0" dirty="0" err="1" smtClean="0"/>
              <a:t>dimention</a:t>
            </a:r>
            <a:r>
              <a:rPr kumimoji="1" lang="en-US" altLang="zh-TW" baseline="0" dirty="0" smtClean="0"/>
              <a:t> about the data: </a:t>
            </a:r>
            <a:r>
              <a:rPr kumimoji="1" lang="en-US" altLang="zh-TW" baseline="0" dirty="0" err="1" smtClean="0"/>
              <a:t>prodect</a:t>
            </a:r>
            <a:r>
              <a:rPr kumimoji="1" lang="en-US" altLang="zh-TW" baseline="0" dirty="0" smtClean="0"/>
              <a:t>, 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</a:t>
            </a:r>
            <a:r>
              <a:rPr kumimoji="1" lang="en-US" altLang="zh-TW" baseline="0" dirty="0" err="1" smtClean="0"/>
              <a:t>daata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err="1" smtClean="0"/>
              <a:t>disturbistion</a:t>
            </a:r>
            <a:r>
              <a:rPr kumimoji="1" lang="en-US" altLang="zh-TW" baseline="0" dirty="0" smtClean="0"/>
              <a:t>. The most products are books, accounting for 80%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about the total in the book product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, The largest number of books are educational books and children book.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records, there is 1 to 5 score for user to rate. We found that user </a:t>
            </a:r>
            <a:r>
              <a:rPr kumimoji="1" lang="en-US" altLang="zh-TW" baseline="0" smtClean="0"/>
              <a:t>open rate 5 score more that else.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post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ophonPlus/ChineseNlpCorpus/blob/master/datasets/yf_amazon/intro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     - 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14" y="2950995"/>
            <a:ext cx="4858870" cy="30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787</Words>
  <Application>Microsoft Macintosh PowerPoint</Application>
  <PresentationFormat>寬螢幕</PresentationFormat>
  <Paragraphs>133</Paragraphs>
  <Slides>20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微軟正黑體</vt:lpstr>
      <vt:lpstr>新細明體</vt:lpstr>
      <vt:lpstr>標楷體</vt:lpstr>
      <vt:lpstr>Calibri</vt:lpstr>
      <vt:lpstr>Rockwell</vt:lpstr>
      <vt:lpstr>Rockwell Condensed</vt:lpstr>
      <vt:lpstr>Webdings</vt:lpstr>
      <vt:lpstr>Wingdings</vt:lpstr>
      <vt:lpstr>Wood Type</vt:lpstr>
      <vt:lpstr>amazon product DATA analysis     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</vt:vector>
  </TitlesOfParts>
  <Company>University of Macau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Microsoft Office 使用者</cp:lastModifiedBy>
  <cp:revision>102</cp:revision>
  <dcterms:created xsi:type="dcterms:W3CDTF">2019-12-14T13:00:01Z</dcterms:created>
  <dcterms:modified xsi:type="dcterms:W3CDTF">2019-12-16T00:23:18Z</dcterms:modified>
</cp:coreProperties>
</file>