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3" r:id="rId5"/>
    <p:sldId id="265" r:id="rId6"/>
    <p:sldId id="264" r:id="rId7"/>
    <p:sldId id="266" r:id="rId8"/>
    <p:sldId id="262" r:id="rId9"/>
    <p:sldId id="259" r:id="rId10"/>
    <p:sldId id="260" r:id="rId11"/>
    <p:sldId id="267" r:id="rId12"/>
    <p:sldId id="268" r:id="rId13"/>
    <p:sldId id="269" r:id="rId14"/>
    <p:sldId id="261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o Chon Hou" initials="CCH" lastIdx="1" clrIdx="0">
    <p:extLst>
      <p:ext uri="{19B8F6BF-5375-455C-9EA6-DF929625EA0E}">
        <p15:presenceInfo xmlns:p15="http://schemas.microsoft.com/office/powerpoint/2012/main" userId="S-1-5-21-1401054753-713960302-837300805-1371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3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908074-C0E2-4CD3-B032-B7A75FABFEAC}" type="datetimeFigureOut">
              <a:rPr lang="en-US" smtClean="0"/>
              <a:t>15/12/2019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5CC01B-6C1D-4D70-BC7D-192FC51F6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phonPlus/ChineseNlpCorpus/blob/master/datasets/yf_amazon/intro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recommendation</a:t>
            </a:r>
            <a:r>
              <a:rPr lang="en-US" sz="6000" dirty="0" smtClean="0"/>
              <a:t> System of amazon product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HK" sz="2400" b="1" dirty="0">
                <a:solidFill>
                  <a:schemeClr val="accent2">
                    <a:lumMod val="75000"/>
                  </a:schemeClr>
                </a:solidFill>
              </a:rPr>
              <a:t>CISC7201 INTRODUCTION TO DATA SCIENCE PROGRAMMING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544" y="4864608"/>
            <a:ext cx="7891272" cy="1609344"/>
          </a:xfrm>
        </p:spPr>
        <p:txBody>
          <a:bodyPr>
            <a:normAutofit/>
          </a:bodyPr>
          <a:lstStyle/>
          <a:p>
            <a:r>
              <a:rPr lang="en-US" dirty="0" smtClean="0"/>
              <a:t>Group </a:t>
            </a:r>
            <a:r>
              <a:rPr lang="en-US" dirty="0" smtClean="0"/>
              <a:t>K</a:t>
            </a:r>
          </a:p>
          <a:p>
            <a:r>
              <a:rPr lang="en-US" dirty="0"/>
              <a:t>Wong Kit </a:t>
            </a:r>
            <a:r>
              <a:rPr lang="en-US" dirty="0" err="1"/>
              <a:t>Kan</a:t>
            </a:r>
            <a:r>
              <a:rPr lang="en-US" dirty="0"/>
              <a:t> - mb95513</a:t>
            </a:r>
          </a:p>
          <a:p>
            <a:r>
              <a:rPr lang="en-US" dirty="0"/>
              <a:t>Chio Chon Hou - mb95540</a:t>
            </a:r>
          </a:p>
        </p:txBody>
      </p:sp>
    </p:spTree>
    <p:extLst>
      <p:ext uri="{BB962C8B-B14F-4D97-AF65-F5344CB8AC3E}">
        <p14:creationId xmlns:p14="http://schemas.microsoft.com/office/powerpoint/2010/main" val="29728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Categories split</a:t>
            </a:r>
          </a:p>
          <a:p>
            <a:r>
              <a:rPr lang="en-US" dirty="0" smtClean="0"/>
              <a:t>Split the word </a:t>
            </a:r>
            <a:r>
              <a:rPr lang="en-US" dirty="0"/>
              <a:t>(</a:t>
            </a:r>
            <a:r>
              <a:rPr lang="en-US" dirty="0" err="1" smtClean="0"/>
              <a:t>jieba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Join table (join csv)</a:t>
            </a:r>
          </a:p>
          <a:p>
            <a:r>
              <a:rPr lang="en-US" dirty="0" smtClean="0"/>
              <a:t>Build user-items matrix</a:t>
            </a:r>
          </a:p>
          <a:p>
            <a:r>
              <a:rPr lang="en-US" dirty="0" smtClean="0"/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3221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48" y="4229100"/>
            <a:ext cx="89154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/>
              <a:t>Split the word (</a:t>
            </a:r>
            <a:r>
              <a:rPr lang="en-US" dirty="0" err="1"/>
              <a:t>jieba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73" y="4303204"/>
            <a:ext cx="9553575" cy="1781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38122"/>
            <a:ext cx="52673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Categories split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the word 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jieba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/>
              <a:t>Join table (join csv)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Build user-items matrix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the processed dataset (speed up)</a:t>
            </a:r>
          </a:p>
        </p:txBody>
      </p:sp>
    </p:spTree>
    <p:extLst>
      <p:ext uri="{BB962C8B-B14F-4D97-AF65-F5344CB8AC3E}">
        <p14:creationId xmlns:p14="http://schemas.microsoft.com/office/powerpoint/2010/main" val="19802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top categories</a:t>
            </a:r>
          </a:p>
          <a:p>
            <a:r>
              <a:rPr lang="en-US" dirty="0" smtClean="0"/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/>
              <a:t>Item/User based recommendation</a:t>
            </a:r>
          </a:p>
          <a:p>
            <a:pPr lvl="1"/>
            <a:r>
              <a:rPr lang="en-US" dirty="0" smtClean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6" y="2624329"/>
            <a:ext cx="4685748" cy="32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 smtClean="0"/>
              <a:t>Item based recommendation</a:t>
            </a:r>
          </a:p>
          <a:p>
            <a:pPr lvl="1"/>
            <a:r>
              <a:rPr lang="en-US" dirty="0" smtClean="0"/>
              <a:t>content-based filtering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Item/User based recommendation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0218" y="2121408"/>
            <a:ext cx="10908030" cy="4583472"/>
            <a:chOff x="220218" y="2121408"/>
            <a:chExt cx="10908030" cy="45834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218" y="5504730"/>
              <a:ext cx="10782300" cy="120015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5943600" y="2121408"/>
              <a:ext cx="5184648" cy="3924211"/>
              <a:chOff x="5943600" y="2121408"/>
              <a:chExt cx="5184648" cy="392421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943600" y="2121408"/>
                <a:ext cx="5184648" cy="2985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</a:lstStyle>
              <a:p>
                <a:r>
                  <a:rPr lang="en-US" sz="2000" dirty="0"/>
                  <a:t>TF-IDF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TF: Term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the</a:t>
                </a:r>
                <a:r>
                  <a:rPr lang="en-US" dirty="0"/>
                  <a:t> </a:t>
                </a:r>
                <a:r>
                  <a:rPr lang="en-US" b="1" dirty="0"/>
                  <a:t>raw count of a term </a:t>
                </a:r>
                <a:r>
                  <a:rPr lang="en-US" dirty="0"/>
                  <a:t>in a </a:t>
                </a:r>
                <a:r>
                  <a:rPr lang="en-US" dirty="0" smtClean="0"/>
                  <a:t>document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IDF: Inverse document </a:t>
                </a:r>
                <a:r>
                  <a:rPr lang="en-US" sz="2000" dirty="0" smtClean="0"/>
                  <a:t>frequency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en-US" dirty="0"/>
                  <a:t>the documents that contain the </a:t>
                </a:r>
                <a:r>
                  <a:rPr lang="en-US" dirty="0" smtClean="0"/>
                  <a:t>word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1656" y="3060186"/>
                <a:ext cx="1943100" cy="8001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1656" y="4434459"/>
                <a:ext cx="2743200" cy="93345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5953" y="5512219"/>
                <a:ext cx="2219325" cy="533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846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Analyze /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categories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Find top words (n-gram)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Item based recommendation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content-based filtering</a:t>
            </a:r>
          </a:p>
          <a:p>
            <a:r>
              <a:rPr lang="en-US" dirty="0"/>
              <a:t>Item/User based recommendation</a:t>
            </a:r>
          </a:p>
          <a:p>
            <a:pPr lvl="1"/>
            <a:r>
              <a:rPr lang="en-US" sz="2000" dirty="0"/>
              <a:t>Neighborhood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☐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Collect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Clean the data</a:t>
            </a:r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Process </a:t>
            </a:r>
            <a:r>
              <a:rPr lang="en-US" sz="2600" dirty="0"/>
              <a:t>the </a:t>
            </a:r>
            <a:r>
              <a:rPr lang="en-US" sz="2600" dirty="0" smtClean="0"/>
              <a:t>data</a:t>
            </a:r>
            <a:endParaRPr lang="en-US" sz="2600" dirty="0"/>
          </a:p>
          <a:p>
            <a:pPr lvl="0"/>
            <a:r>
              <a:rPr lang="en-US" sz="2600" dirty="0"/>
              <a:t>☑</a:t>
            </a:r>
            <a:r>
              <a:rPr lang="en-US" sz="2600" dirty="0" smtClean="0">
                <a:sym typeface="Webdings" panose="05030102010509060703" pitchFamily="18" charset="2"/>
              </a:rPr>
              <a:t> </a:t>
            </a:r>
            <a:r>
              <a:rPr lang="en-US" sz="2600" dirty="0" smtClean="0"/>
              <a:t>Analyze </a:t>
            </a:r>
            <a:r>
              <a:rPr lang="en-US" sz="2600" dirty="0"/>
              <a:t>/ recommend / forecast / visualize </a:t>
            </a:r>
            <a:r>
              <a:rPr lang="en-US" sz="2600" dirty="0" smtClean="0"/>
              <a:t>data</a:t>
            </a:r>
          </a:p>
          <a:p>
            <a:pPr lvl="0"/>
            <a:r>
              <a:rPr lang="en-US" sz="2600" dirty="0" smtClean="0"/>
              <a:t>☑ Simple recommendation system</a:t>
            </a:r>
            <a:endParaRPr lang="en-US" sz="26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1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From: Amazon China’s product data</a:t>
            </a:r>
          </a:p>
          <a:p>
            <a:r>
              <a:rPr lang="en-US" dirty="0"/>
              <a:t>Data overview: </a:t>
            </a:r>
            <a:r>
              <a:rPr lang="en-US" dirty="0" smtClean="0"/>
              <a:t>(846 MB)</a:t>
            </a:r>
          </a:p>
          <a:p>
            <a:pPr lvl="1"/>
            <a:r>
              <a:rPr lang="en-US" dirty="0" smtClean="0"/>
              <a:t>20,000 products</a:t>
            </a:r>
          </a:p>
          <a:p>
            <a:pPr lvl="1"/>
            <a:r>
              <a:rPr lang="en-US" dirty="0" smtClean="0"/>
              <a:t>1,100 categories</a:t>
            </a:r>
          </a:p>
          <a:p>
            <a:pPr lvl="1"/>
            <a:r>
              <a:rPr lang="en-US" dirty="0" smtClean="0"/>
              <a:t>1.42 </a:t>
            </a:r>
            <a:r>
              <a:rPr lang="en-US" dirty="0"/>
              <a:t>million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7.2 </a:t>
            </a:r>
            <a:r>
              <a:rPr lang="en-US" dirty="0"/>
              <a:t>million reviews / rating data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ource: </a:t>
            </a:r>
            <a:r>
              <a:rPr lang="en-US" dirty="0">
                <a:hlinkClick r:id="rId2"/>
              </a:rPr>
              <a:t>https://github.com/SophonPlus/ChineseNlpCorpus/blob/master/datasets/yf_amazon/intro.ipynb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386" y="1846580"/>
            <a:ext cx="4930006" cy="405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26" y="1764030"/>
            <a:ext cx="506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 –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1838727"/>
            <a:ext cx="8624125" cy="43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– cont.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87" y="1901444"/>
            <a:ext cx="784990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9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 useless </a:t>
            </a:r>
            <a:r>
              <a:rPr lang="en-US" dirty="0" smtClean="0"/>
              <a:t>column</a:t>
            </a:r>
          </a:p>
          <a:p>
            <a:r>
              <a:rPr lang="en-US" dirty="0" smtClean="0"/>
              <a:t>Remove </a:t>
            </a:r>
            <a:r>
              <a:rPr lang="en-US" dirty="0" err="1" smtClean="0"/>
              <a:t>NaN</a:t>
            </a:r>
            <a:r>
              <a:rPr lang="en-US" dirty="0" smtClean="0"/>
              <a:t> product name/user id/rating data</a:t>
            </a:r>
          </a:p>
          <a:p>
            <a:r>
              <a:rPr lang="en-US" dirty="0" smtClean="0"/>
              <a:t>Remove punctuation(%$?) in product name</a:t>
            </a:r>
          </a:p>
          <a:p>
            <a:r>
              <a:rPr lang="en-US" dirty="0" smtClean="0"/>
              <a:t>Remove </a:t>
            </a:r>
            <a:r>
              <a:rPr lang="en-US" dirty="0"/>
              <a:t>Extreme </a:t>
            </a:r>
            <a:r>
              <a:rPr lang="en-US" dirty="0" smtClean="0"/>
              <a:t>data (rating)</a:t>
            </a:r>
          </a:p>
          <a:p>
            <a:r>
              <a:rPr lang="en-US" dirty="0" smtClean="0"/>
              <a:t>Drop duplicate rating records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735" y="4402836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498</TotalTime>
  <Words>314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Rockwell</vt:lpstr>
      <vt:lpstr>Rockwell Condensed</vt:lpstr>
      <vt:lpstr>Webdings</vt:lpstr>
      <vt:lpstr>Wingdings</vt:lpstr>
      <vt:lpstr>Wood Type</vt:lpstr>
      <vt:lpstr>recommendation System of amazon product data CISC7201 INTRODUCTION TO DATA SCIENCE PROGRAMMING</vt:lpstr>
      <vt:lpstr>What we have done</vt:lpstr>
      <vt:lpstr>Data source</vt:lpstr>
      <vt:lpstr>Data overview</vt:lpstr>
      <vt:lpstr>Data overview – cont.</vt:lpstr>
      <vt:lpstr>Data overview – cont.</vt:lpstr>
      <vt:lpstr>Data overview – cont.</vt:lpstr>
      <vt:lpstr>Simple recommendation system</vt:lpstr>
      <vt:lpstr>Data cleaning</vt:lpstr>
      <vt:lpstr>Data processing</vt:lpstr>
      <vt:lpstr>Data processing</vt:lpstr>
      <vt:lpstr>Data processing</vt:lpstr>
      <vt:lpstr>Data processing</vt:lpstr>
      <vt:lpstr>Data Analyze / recommend</vt:lpstr>
      <vt:lpstr>Data Analyze / recommend</vt:lpstr>
      <vt:lpstr>Data Analyze / recommend</vt:lpstr>
      <vt:lpstr>Thank you</vt:lpstr>
    </vt:vector>
  </TitlesOfParts>
  <Company>University of Macau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mb95540 Chio Chon Hou</dc:creator>
  <cp:lastModifiedBy>Chio Chon Hou</cp:lastModifiedBy>
  <cp:revision>57</cp:revision>
  <dcterms:created xsi:type="dcterms:W3CDTF">2019-12-14T13:00:01Z</dcterms:created>
  <dcterms:modified xsi:type="dcterms:W3CDTF">2019-12-15T12:19:31Z</dcterms:modified>
</cp:coreProperties>
</file>