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8" r:id="rId3"/>
    <p:sldId id="257" r:id="rId4"/>
    <p:sldId id="263" r:id="rId5"/>
    <p:sldId id="265" r:id="rId6"/>
    <p:sldId id="276" r:id="rId7"/>
    <p:sldId id="264" r:id="rId8"/>
    <p:sldId id="277" r:id="rId9"/>
    <p:sldId id="266" r:id="rId10"/>
    <p:sldId id="262" r:id="rId11"/>
    <p:sldId id="259" r:id="rId12"/>
    <p:sldId id="260" r:id="rId13"/>
    <p:sldId id="267" r:id="rId14"/>
    <p:sldId id="268" r:id="rId15"/>
    <p:sldId id="269" r:id="rId16"/>
    <p:sldId id="275" r:id="rId17"/>
    <p:sldId id="261" r:id="rId18"/>
    <p:sldId id="270" r:id="rId19"/>
    <p:sldId id="271" r:id="rId20"/>
    <p:sldId id="274" r:id="rId21"/>
    <p:sldId id="273" r:id="rId22"/>
    <p:sldId id="272" r:id="rId23"/>
    <p:sldId id="279" r:id="rId24"/>
    <p:sldId id="281" r:id="rId25"/>
    <p:sldId id="282" r:id="rId26"/>
    <p:sldId id="283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7853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Halo,</a:t>
            </a:r>
            <a:r>
              <a:rPr kumimoji="1" lang="en-US" altLang="zh-TW" baseline="0" dirty="0" smtClean="0"/>
              <a:t>  This is </a:t>
            </a:r>
            <a:r>
              <a:rPr kumimoji="1" lang="en-US" altLang="zh-TW" baseline="0" dirty="0" smtClean="0"/>
              <a:t>Kim, this is Dennis.. </a:t>
            </a:r>
            <a:r>
              <a:rPr kumimoji="1" lang="en-US" altLang="zh-TW" baseline="0" dirty="0" smtClean="0"/>
              <a:t>Today we are going to talk </a:t>
            </a:r>
            <a:r>
              <a:rPr kumimoji="1" lang="en-US" altLang="zh-TW" baseline="0" dirty="0" smtClean="0"/>
              <a:t>about the amazon product data analysis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8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</a:t>
            </a:r>
            <a:r>
              <a:rPr kumimoji="1" lang="en-US" altLang="zh-TW" dirty="0" smtClean="0"/>
              <a:t>project,</a:t>
            </a:r>
            <a:r>
              <a:rPr kumimoji="1" lang="en-US" altLang="zh-TW" baseline="0" dirty="0" smtClean="0"/>
              <a:t> after </a:t>
            </a:r>
            <a:r>
              <a:rPr kumimoji="1" lang="en-US" altLang="zh-TW" baseline="0" dirty="0" smtClean="0"/>
              <a:t>we got the </a:t>
            </a:r>
            <a:r>
              <a:rPr kumimoji="1" lang="en-US" altLang="zh-TW" baseline="0" dirty="0" smtClean="0"/>
              <a:t>data. We do the data  clean and preprocess;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After </a:t>
            </a:r>
            <a:r>
              <a:rPr kumimoji="1" lang="en-US" altLang="zh-TW" baseline="0" dirty="0" smtClean="0"/>
              <a:t>that, </a:t>
            </a:r>
            <a:r>
              <a:rPr kumimoji="1" lang="en-US" altLang="zh-TW" baseline="0" dirty="0" smtClean="0"/>
              <a:t>we analyze the </a:t>
            </a:r>
            <a:r>
              <a:rPr kumimoji="1" lang="en-US" altLang="zh-TW" baseline="0" dirty="0" err="1" smtClean="0"/>
              <a:t>charactestic</a:t>
            </a:r>
            <a:r>
              <a:rPr kumimoji="1" lang="en-US" altLang="zh-TW" baseline="0" dirty="0" smtClean="0"/>
              <a:t> of the data, and </a:t>
            </a:r>
            <a:r>
              <a:rPr kumimoji="1" lang="en-US" altLang="zh-TW" baseline="0" dirty="0" err="1" smtClean="0"/>
              <a:t>vaulizeize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/>
              <a:t>the result.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Finally, we </a:t>
            </a:r>
            <a:r>
              <a:rPr kumimoji="1" lang="en-US" altLang="zh-TW" baseline="0" dirty="0" smtClean="0"/>
              <a:t>implement </a:t>
            </a:r>
            <a:r>
              <a:rPr kumimoji="1" lang="en-US" altLang="zh-TW" baseline="0" dirty="0" smtClean="0"/>
              <a:t>a simple recommendation system to present </a:t>
            </a:r>
            <a:r>
              <a:rPr kumimoji="1" lang="en-US" altLang="zh-TW" baseline="0" dirty="0" smtClean="0"/>
              <a:t>what we are doing.</a:t>
            </a:r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original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/>
              <a:t>dataset is </a:t>
            </a:r>
            <a:r>
              <a:rPr kumimoji="1" lang="en-US" altLang="zh-TW" baseline="0" dirty="0" smtClean="0"/>
              <a:t>come from </a:t>
            </a:r>
            <a:r>
              <a:rPr kumimoji="1" lang="en-US" altLang="zh-TW" baseline="0" dirty="0" smtClean="0"/>
              <a:t>amazon china. The data set is </a:t>
            </a:r>
            <a:r>
              <a:rPr kumimoji="1" lang="en-US" altLang="zh-TW" baseline="0" dirty="0" smtClean="0"/>
              <a:t>almost </a:t>
            </a:r>
            <a:r>
              <a:rPr kumimoji="1" lang="en-US" altLang="zh-TW" baseline="0" dirty="0" smtClean="0"/>
              <a:t>1GB; 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There </a:t>
            </a:r>
            <a:r>
              <a:rPr kumimoji="1" lang="en-US" altLang="zh-TW" baseline="0" dirty="0" smtClean="0"/>
              <a:t>is four </a:t>
            </a:r>
            <a:r>
              <a:rPr kumimoji="1" lang="en-US" altLang="zh-TW" baseline="0" dirty="0" smtClean="0"/>
              <a:t>dimension </a:t>
            </a:r>
            <a:r>
              <a:rPr kumimoji="1" lang="en-US" altLang="zh-TW" baseline="0" dirty="0" smtClean="0"/>
              <a:t>about the data: </a:t>
            </a:r>
            <a:r>
              <a:rPr kumimoji="1" lang="en-US" altLang="zh-TW" baseline="0" dirty="0" smtClean="0"/>
              <a:t>product, </a:t>
            </a:r>
            <a:r>
              <a:rPr kumimoji="1" lang="en-US" altLang="zh-TW" baseline="0" dirty="0" smtClean="0"/>
              <a:t>categories, users and rating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66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kumimoji="1" lang="en-US" altLang="zh-TW" dirty="0" smtClean="0"/>
              <a:t>First we</a:t>
            </a:r>
            <a:r>
              <a:rPr kumimoji="1" lang="en-US" altLang="zh-TW" baseline="0" dirty="0" smtClean="0"/>
              <a:t> take a look about the </a:t>
            </a:r>
            <a:r>
              <a:rPr kumimoji="1" lang="en-US" altLang="zh-TW" baseline="0" dirty="0" smtClean="0"/>
              <a:t>data </a:t>
            </a:r>
            <a:r>
              <a:rPr lang="en-US" altLang="zh-M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kumimoji="1" lang="en-US" altLang="zh-TW" baseline="0" dirty="0" smtClean="0"/>
              <a:t>. </a:t>
            </a:r>
            <a:r>
              <a:rPr kumimoji="1" lang="en-US" altLang="zh-TW" baseline="0" dirty="0" smtClean="0"/>
              <a:t>The most products </a:t>
            </a:r>
            <a:r>
              <a:rPr kumimoji="1" lang="en-US" altLang="zh-TW" baseline="0" dirty="0" smtClean="0"/>
              <a:t>is books categories 80</a:t>
            </a:r>
            <a:r>
              <a:rPr kumimoji="1" lang="en-US" altLang="zh-TW" baseline="0" dirty="0" smtClean="0"/>
              <a:t>%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of the total.</a:t>
            </a:r>
          </a:p>
          <a:p>
            <a:pPr rtl="0" fontAlgn="t"/>
            <a:r>
              <a:rPr kumimoji="1" lang="en-US" altLang="zh-TW" baseline="0" dirty="0" smtClean="0"/>
              <a:t>---NO ----In </a:t>
            </a:r>
            <a:r>
              <a:rPr kumimoji="1" lang="en-US" altLang="zh-TW" baseline="0" dirty="0" smtClean="0"/>
              <a:t>the book </a:t>
            </a:r>
            <a:r>
              <a:rPr kumimoji="1" lang="en-US" altLang="zh-TW" baseline="0" dirty="0" smtClean="0"/>
              <a:t>categories, </a:t>
            </a:r>
            <a:r>
              <a:rPr kumimoji="1" lang="en-US" altLang="zh-TW" baseline="0" dirty="0" smtClean="0"/>
              <a:t>The largest number of books are educational books and </a:t>
            </a:r>
            <a:r>
              <a:rPr kumimoji="1" lang="en-US" altLang="zh-TW" baseline="0" dirty="0" smtClean="0"/>
              <a:t>child book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rating </a:t>
            </a:r>
            <a:r>
              <a:rPr kumimoji="1" lang="en-US" altLang="zh-TW" baseline="0" dirty="0" smtClean="0"/>
              <a:t>score, </a:t>
            </a:r>
            <a:r>
              <a:rPr kumimoji="1" lang="en-US" altLang="zh-TW" baseline="0" dirty="0" smtClean="0"/>
              <a:t>there is 1 to 5 </a:t>
            </a:r>
            <a:r>
              <a:rPr kumimoji="1" lang="en-US" altLang="zh-TW" baseline="0" dirty="0" smtClean="0"/>
              <a:t>point for </a:t>
            </a:r>
            <a:r>
              <a:rPr kumimoji="1" lang="en-US" altLang="zh-TW" baseline="0" dirty="0" smtClean="0"/>
              <a:t>user to rate. We found that user </a:t>
            </a:r>
            <a:r>
              <a:rPr kumimoji="1" lang="en-US" altLang="zh-TW" baseline="0" dirty="0" smtClean="0"/>
              <a:t>often rate </a:t>
            </a:r>
            <a:r>
              <a:rPr kumimoji="1" lang="en-US" altLang="zh-TW" baseline="0" dirty="0" smtClean="0"/>
              <a:t>5 </a:t>
            </a:r>
            <a:r>
              <a:rPr kumimoji="1" lang="en-US" altLang="zh-TW" baseline="0" dirty="0" smtClean="0"/>
              <a:t>point more </a:t>
            </a:r>
            <a:r>
              <a:rPr kumimoji="1" lang="en-US" altLang="zh-TW" baseline="0" dirty="0" smtClean="0"/>
              <a:t>that else.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6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next</a:t>
            </a:r>
            <a:r>
              <a:rPr kumimoji="1" lang="en-US" altLang="zh-TW" baseline="0" dirty="0" smtClean="0"/>
              <a:t>, we can do same simple analysis about the product, we find that </a:t>
            </a:r>
            <a:r>
              <a:rPr kumimoji="1" lang="zh-TW" altLang="en-US" baseline="0" dirty="0" smtClean="0"/>
              <a:t>三國演義</a:t>
            </a:r>
            <a:r>
              <a:rPr kumimoji="1" lang="en-US" altLang="zh-TW" baseline="0" dirty="0" smtClean="0"/>
              <a:t>and</a:t>
            </a:r>
            <a:r>
              <a:rPr kumimoji="1" lang="zh-TW" altLang="en-US" baseline="0" dirty="0" smtClean="0"/>
              <a:t>紅樓夢</a:t>
            </a:r>
            <a:r>
              <a:rPr kumimoji="1" lang="en-US" altLang="zh-TW" baseline="0" dirty="0" smtClean="0"/>
              <a:t>have the most rating count, we can conclude that they are the most </a:t>
            </a:r>
            <a:r>
              <a:rPr kumimoji="1" lang="en-US" altLang="zh-TW" baseline="0" dirty="0" err="1" smtClean="0"/>
              <a:t>poplula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12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</a:t>
            </a:r>
            <a:r>
              <a:rPr kumimoji="1" lang="en-US" altLang="zh-TW" baseline="0" dirty="0" smtClean="0"/>
              <a:t>most Popular </a:t>
            </a:r>
            <a:r>
              <a:rPr kumimoji="1" lang="en-US" altLang="zh-TW" baseline="0" dirty="0" smtClean="0"/>
              <a:t>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2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</a:t>
            </a:r>
            <a:r>
              <a:rPr kumimoji="1" lang="en-US" altLang="zh-TW" baseline="0" dirty="0" smtClean="0"/>
              <a:t>most Popular </a:t>
            </a:r>
            <a:r>
              <a:rPr kumimoji="1" lang="en-US" altLang="zh-TW" baseline="0" dirty="0" smtClean="0"/>
              <a:t>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8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MO" dirty="0" smtClean="0"/>
              <a:t>On the other hand,</a:t>
            </a:r>
            <a:r>
              <a:rPr lang="en-US" altLang="zh-MO" baseline="0" dirty="0" smtClean="0"/>
              <a:t> we find the most Popular word combination is </a:t>
            </a:r>
            <a:r>
              <a:rPr lang="zh-TW" altLang="en-US" baseline="0" dirty="0" smtClean="0"/>
              <a:t>規划</a:t>
            </a:r>
            <a:r>
              <a:rPr lang="en-US" altLang="zh-TW" baseline="0" dirty="0" smtClean="0"/>
              <a:t>and </a:t>
            </a:r>
            <a:r>
              <a:rPr lang="zh-TW" altLang="en-US" baseline="0" dirty="0" smtClean="0"/>
              <a:t>教財</a:t>
            </a:r>
            <a:r>
              <a:rPr lang="en-US" altLang="zh-TW" baseline="0" dirty="0" smtClean="0"/>
              <a:t>, also here we find a funny </a:t>
            </a:r>
            <a:r>
              <a:rPr lang="en-US" altLang="zh-MO" baseline="0" dirty="0" smtClean="0"/>
              <a:t>combination  is </a:t>
            </a:r>
            <a:r>
              <a:rPr lang="zh-TW" altLang="en-US" baseline="0" dirty="0" smtClean="0"/>
              <a:t>預測</a:t>
            </a:r>
            <a:r>
              <a:rPr lang="en-US" altLang="zh-TW" baseline="0" dirty="0" smtClean="0"/>
              <a:t>and</a:t>
            </a:r>
            <a:r>
              <a:rPr lang="zh-TW" altLang="en-US" baseline="0" dirty="0" smtClean="0"/>
              <a:t>試卷</a:t>
            </a:r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yf_amazon/intro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amazon product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analysis</a:t>
            </a:r>
            <a:br>
              <a:rPr lang="en-US" altLang="zh-TW" sz="6000" dirty="0" smtClean="0"/>
            </a:br>
            <a:r>
              <a:rPr lang="en-US" altLang="zh-TW" sz="4000" dirty="0"/>
              <a:t>	 </a:t>
            </a:r>
            <a:r>
              <a:rPr lang="en-US" altLang="zh-TW" sz="4000" dirty="0" smtClean="0"/>
              <a:t>                 </a:t>
            </a:r>
            <a:r>
              <a:rPr lang="en-US" altLang="zh-TW" sz="4000" dirty="0" smtClean="0"/>
              <a:t>- </a:t>
            </a:r>
            <a:r>
              <a:rPr lang="en-US" altLang="zh-TW" sz="3000" dirty="0" smtClean="0"/>
              <a:t>recommendation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096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002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 smtClean="0"/>
              <a:t>]Improvement: The </a:t>
            </a:r>
            <a:r>
              <a:rPr lang="en-US" dirty="0"/>
              <a:t>principle of the algorithm is that the user's rating of the item should be near the average of the user's rating of all items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3" y="2800350"/>
            <a:ext cx="6362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/>
              <a:t>] Evaluation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7397"/>
              </p:ext>
            </p:extLst>
          </p:nvPr>
        </p:nvGraphicFramePr>
        <p:xfrm>
          <a:off x="1277855" y="2889190"/>
          <a:ext cx="633900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7500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K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precision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recall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15.25%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8</a:t>
                      </a:r>
                      <a:r>
                        <a:rPr lang="en-US" altLang="zh-TW" dirty="0" smtClean="0"/>
                        <a:t>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b="1" dirty="0" smtClean="0"/>
                        <a:t>20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22.5%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10.03%</a:t>
                      </a:r>
                      <a:endParaRPr lang="zh-MO" alt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50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10.01%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75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20.45%</a:t>
                      </a:r>
                      <a:endParaRPr lang="zh-MO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9.92%</a:t>
                      </a:r>
                      <a:endParaRPr lang="zh-MO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48" y="5002974"/>
            <a:ext cx="2324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MO" dirty="0"/>
              <a:t>[</a:t>
            </a:r>
            <a:r>
              <a:rPr lang="en-US" altLang="zh-MO" dirty="0" err="1"/>
              <a:t>UserCF</a:t>
            </a:r>
            <a:r>
              <a:rPr lang="en-US" altLang="zh-MO" dirty="0"/>
              <a:t>] Evaluation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08" y="3332914"/>
            <a:ext cx="2324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3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879741"/>
            <a:ext cx="9105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41" y="2805603"/>
            <a:ext cx="958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2093976"/>
            <a:ext cx="7158283" cy="38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996</Words>
  <Application>Microsoft Office PowerPoint</Application>
  <PresentationFormat>寬螢幕</PresentationFormat>
  <Paragraphs>165</Paragraphs>
  <Slides>27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Rockwell</vt:lpstr>
      <vt:lpstr>Rockwell Condensed</vt:lpstr>
      <vt:lpstr>微軟正黑體</vt:lpstr>
      <vt:lpstr>新細明體</vt:lpstr>
      <vt:lpstr>標楷體</vt:lpstr>
      <vt:lpstr>Calibri</vt:lpstr>
      <vt:lpstr>Webdings</vt:lpstr>
      <vt:lpstr>Wingdings</vt:lpstr>
      <vt:lpstr>Wood Type</vt:lpstr>
      <vt:lpstr>amazon product DATA analysis                    - recommendation System 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  <vt:lpstr>PowerPoint 簡報</vt:lpstr>
      <vt:lpstr>PowerPoint 簡報</vt:lpstr>
      <vt:lpstr>[Backup Slide]</vt:lpstr>
      <vt:lpstr>[Backup Slide]</vt:lpstr>
      <vt:lpstr>[Backup Slide]</vt:lpstr>
    </vt:vector>
  </TitlesOfParts>
  <Company>University of Macau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iM K</cp:lastModifiedBy>
  <cp:revision>148</cp:revision>
  <dcterms:created xsi:type="dcterms:W3CDTF">2019-12-14T13:00:01Z</dcterms:created>
  <dcterms:modified xsi:type="dcterms:W3CDTF">2019-12-16T08:24:49Z</dcterms:modified>
</cp:coreProperties>
</file>