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3"/>
  </p:notesMasterIdLst>
  <p:sldIdLst>
    <p:sldId id="256" r:id="rId5"/>
    <p:sldId id="257" r:id="rId6"/>
    <p:sldId id="261" r:id="rId7"/>
    <p:sldId id="258" r:id="rId8"/>
    <p:sldId id="262" r:id="rId9"/>
    <p:sldId id="263" r:id="rId10"/>
    <p:sldId id="264" r:id="rId11"/>
    <p:sldId id="260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926A71-A4A9-4904-A941-0877B5114DCC}" v="24" dt="2021-11-03T19:25:36.904"/>
    <p1510:client id="{E3F4A908-D881-460C-8D2A-74473D783451}" v="1433" dt="2021-11-03T18:37:38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59" autoAdjust="0"/>
  </p:normalViewPr>
  <p:slideViewPr>
    <p:cSldViewPr snapToGrid="0">
      <p:cViewPr varScale="1">
        <p:scale>
          <a:sx n="141" d="100"/>
          <a:sy n="141" d="100"/>
        </p:scale>
        <p:origin x="9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D8E87-C4A3-406B-BC1C-B0F59079F250}" type="datetimeFigureOut">
              <a:rPr lang="de-AT" smtClean="0"/>
              <a:t>03.11.2021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940F3-F791-4224-9B00-08735396B1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2575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Jest</a:t>
            </a:r>
            <a:r>
              <a:rPr lang="de-AT" dirty="0"/>
              <a:t> = JavaScript </a:t>
            </a:r>
            <a:r>
              <a:rPr lang="de-AT" dirty="0" err="1"/>
              <a:t>testing</a:t>
            </a:r>
            <a:r>
              <a:rPr lang="de-AT" dirty="0"/>
              <a:t> </a:t>
            </a:r>
            <a:r>
              <a:rPr lang="de-AT" dirty="0" err="1"/>
              <a:t>framework</a:t>
            </a:r>
            <a:endParaRPr lang="de-AT" dirty="0"/>
          </a:p>
          <a:p>
            <a:r>
              <a:rPr lang="de-AT" dirty="0"/>
              <a:t>Cypress = End </a:t>
            </a:r>
            <a:r>
              <a:rPr lang="de-AT" dirty="0" err="1"/>
              <a:t>to</a:t>
            </a:r>
            <a:r>
              <a:rPr lang="de-AT" dirty="0"/>
              <a:t> End (E2E) </a:t>
            </a:r>
            <a:r>
              <a:rPr lang="de-AT" dirty="0" err="1"/>
              <a:t>testing</a:t>
            </a:r>
            <a:r>
              <a:rPr lang="de-AT" dirty="0"/>
              <a:t> </a:t>
            </a:r>
            <a:r>
              <a:rPr lang="de-AT" dirty="0" err="1"/>
              <a:t>framework</a:t>
            </a:r>
            <a:endParaRPr lang="de-AT" dirty="0"/>
          </a:p>
          <a:p>
            <a:r>
              <a:rPr lang="de-AT" dirty="0" err="1"/>
              <a:t>ESLint</a:t>
            </a:r>
            <a:r>
              <a:rPr lang="de-AT" dirty="0"/>
              <a:t> = JavaScript </a:t>
            </a:r>
            <a:r>
              <a:rPr lang="de-AT" dirty="0" err="1"/>
              <a:t>linter</a:t>
            </a:r>
            <a:endParaRPr lang="de-AT" dirty="0"/>
          </a:p>
          <a:p>
            <a:r>
              <a:rPr lang="de-AT" dirty="0" err="1"/>
              <a:t>Storybook</a:t>
            </a:r>
            <a:r>
              <a:rPr lang="de-AT" dirty="0"/>
              <a:t> = UI </a:t>
            </a:r>
            <a:r>
              <a:rPr lang="de-AT" dirty="0" err="1"/>
              <a:t>development</a:t>
            </a:r>
            <a:r>
              <a:rPr lang="de-AT" dirty="0"/>
              <a:t> </a:t>
            </a:r>
            <a:r>
              <a:rPr lang="de-AT" dirty="0" err="1"/>
              <a:t>tool</a:t>
            </a:r>
            <a:r>
              <a:rPr lang="de-AT" dirty="0"/>
              <a:t> -&gt; vereinfacht Erstellung und Design von Komponenten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D940F3-F791-4224-9B00-08735396B14A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766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53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81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216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47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90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23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99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63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48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147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99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1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89" r:id="rId6"/>
    <p:sldLayoutId id="2147483685" r:id="rId7"/>
    <p:sldLayoutId id="2147483686" r:id="rId8"/>
    <p:sldLayoutId id="2147483687" r:id="rId9"/>
    <p:sldLayoutId id="2147483688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x.app/" TargetMode="External"/><Relationship Id="rId2" Type="http://schemas.openxmlformats.org/officeDocument/2006/relationships/hyperlink" Target="https://nx.dev/angula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heSteve1/nxHeroe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4FC150-23E1-4B8A-830A-7B773FC17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45" y="1675930"/>
            <a:ext cx="7511366" cy="2838938"/>
          </a:xfrm>
        </p:spPr>
        <p:txBody>
          <a:bodyPr>
            <a:normAutofit/>
          </a:bodyPr>
          <a:lstStyle/>
          <a:p>
            <a:r>
              <a:rPr lang="de-AT" sz="9800" err="1">
                <a:solidFill>
                  <a:schemeClr val="bg1"/>
                </a:solidFill>
              </a:rPr>
              <a:t>Nx</a:t>
            </a:r>
            <a:r>
              <a:rPr lang="de-AT" sz="9800">
                <a:solidFill>
                  <a:schemeClr val="bg1"/>
                </a:solidFill>
              </a:rPr>
              <a:t> Tools</a:t>
            </a:r>
            <a:br>
              <a:rPr lang="de-AT" sz="5400">
                <a:solidFill>
                  <a:schemeClr val="bg1"/>
                </a:solidFill>
              </a:rPr>
            </a:br>
            <a:r>
              <a:rPr lang="de-AT" sz="5400" err="1">
                <a:solidFill>
                  <a:schemeClr val="bg1"/>
                </a:solidFill>
              </a:rPr>
              <a:t>for</a:t>
            </a:r>
            <a:r>
              <a:rPr lang="de-AT" sz="5400">
                <a:solidFill>
                  <a:schemeClr val="bg1"/>
                </a:solidFill>
              </a:rPr>
              <a:t> </a:t>
            </a:r>
            <a:r>
              <a:rPr lang="de-AT" sz="5400" err="1">
                <a:solidFill>
                  <a:schemeClr val="bg1"/>
                </a:solidFill>
              </a:rPr>
              <a:t>AnguLar</a:t>
            </a:r>
            <a:endParaRPr lang="de-AT" sz="540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844EA0-3189-40D1-9DAF-1F26BC9BF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0645" y="4989131"/>
            <a:ext cx="5083320" cy="1198120"/>
          </a:xfrm>
        </p:spPr>
        <p:txBody>
          <a:bodyPr>
            <a:norm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Anzinger Stefan, Rausch-Schott Manuel</a:t>
            </a:r>
          </a:p>
        </p:txBody>
      </p:sp>
      <p:sp>
        <p:nvSpPr>
          <p:cNvPr id="26" name="!!plus graphic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!!dot graphic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!!circle graphic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2" name="!!Straight Connector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836425" y="5436655"/>
            <a:ext cx="151536" cy="151536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245175" y="5896734"/>
            <a:ext cx="108625" cy="108625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554288" y="6038004"/>
            <a:ext cx="95759" cy="9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16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F862F-E418-4E61-9B4B-BC83C41FA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4CEF9D-4A26-43BE-BAF2-6A9A064D7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/>
              <a:t>Allgemeines</a:t>
            </a:r>
          </a:p>
          <a:p>
            <a:r>
              <a:rPr lang="de-AT" err="1"/>
              <a:t>Nx</a:t>
            </a:r>
            <a:r>
              <a:rPr lang="de-AT"/>
              <a:t> </a:t>
            </a:r>
            <a:r>
              <a:rPr lang="de-AT" err="1"/>
              <a:t>Console</a:t>
            </a:r>
            <a:endParaRPr lang="de-AT"/>
          </a:p>
          <a:p>
            <a:r>
              <a:rPr lang="de-AT" err="1"/>
              <a:t>Nx</a:t>
            </a:r>
            <a:r>
              <a:rPr lang="de-AT"/>
              <a:t> Cloud</a:t>
            </a:r>
          </a:p>
          <a:p>
            <a:r>
              <a:rPr lang="de-AT"/>
              <a:t>Demo</a:t>
            </a:r>
          </a:p>
          <a:p>
            <a:r>
              <a:rPr lang="de-AT"/>
              <a:t>Weiterführende Links</a:t>
            </a:r>
          </a:p>
          <a:p>
            <a:r>
              <a:rPr lang="de-AT" err="1"/>
              <a:t>Kahoot</a:t>
            </a:r>
            <a:r>
              <a:rPr lang="de-AT"/>
              <a:t>!</a:t>
            </a:r>
          </a:p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425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BF671E-32FF-48E9-BF0F-2A0018A37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Allgemeines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B86B9B-37E5-485D-8589-CE671AE90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err="1"/>
              <a:t>Build</a:t>
            </a:r>
            <a:r>
              <a:rPr lang="de-AT"/>
              <a:t> Framework</a:t>
            </a:r>
          </a:p>
          <a:p>
            <a:r>
              <a:rPr lang="de-AT"/>
              <a:t>Basis: Angular CLI</a:t>
            </a:r>
          </a:p>
          <a:p>
            <a:r>
              <a:rPr lang="de-AT"/>
              <a:t>Open Source</a:t>
            </a:r>
          </a:p>
          <a:p>
            <a:r>
              <a:rPr lang="de-AT"/>
              <a:t>Entwickler: </a:t>
            </a:r>
            <a:r>
              <a:rPr lang="de-AT" err="1"/>
              <a:t>nrwl</a:t>
            </a:r>
            <a:endParaRPr lang="de-AT"/>
          </a:p>
          <a:p>
            <a:r>
              <a:rPr lang="de-AT"/>
              <a:t>Unterstützung moderner Tools</a:t>
            </a:r>
          </a:p>
          <a:p>
            <a:pPr lvl="1"/>
            <a:r>
              <a:rPr lang="de-AT" err="1"/>
              <a:t>Jest</a:t>
            </a:r>
            <a:endParaRPr lang="de-AT"/>
          </a:p>
          <a:p>
            <a:pPr lvl="1"/>
            <a:r>
              <a:rPr lang="de-AT"/>
              <a:t>Cypress</a:t>
            </a:r>
          </a:p>
          <a:p>
            <a:pPr lvl="1"/>
            <a:r>
              <a:rPr lang="de-AT" err="1"/>
              <a:t>ESLint</a:t>
            </a:r>
            <a:endParaRPr lang="de-AT"/>
          </a:p>
          <a:p>
            <a:pPr lvl="1"/>
            <a:r>
              <a:rPr lang="de-AT" err="1"/>
              <a:t>Storybook</a:t>
            </a:r>
            <a:endParaRPr lang="de-AT"/>
          </a:p>
          <a:p>
            <a:pPr lvl="1"/>
            <a:r>
              <a:rPr lang="de-AT"/>
              <a:t>...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396BA44-00EE-4A4C-878F-1FB00BF0A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771" y="2095958"/>
            <a:ext cx="1169467" cy="128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ypress Plugin - Nx">
            <a:extLst>
              <a:ext uri="{FF2B5EF4-FFF2-40B4-BE49-F238E27FC236}">
                <a16:creationId xmlns:a16="http://schemas.microsoft.com/office/drawing/2014/main" id="{139643B9-707C-42EE-8245-179722D18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647" y="3598037"/>
            <a:ext cx="2407590" cy="80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nhaltsplatzhalter 15">
            <a:extLst>
              <a:ext uri="{FF2B5EF4-FFF2-40B4-BE49-F238E27FC236}">
                <a16:creationId xmlns:a16="http://schemas.microsoft.com/office/drawing/2014/main" id="{C09F32A8-25FA-42A2-86D2-BA0BBC610A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146" y="5377000"/>
            <a:ext cx="3251200" cy="650240"/>
          </a:xfrm>
          <a:prstGeom prst="rect">
            <a:avLst/>
          </a:prstGeom>
        </p:spPr>
      </p:pic>
      <p:pic>
        <p:nvPicPr>
          <p:cNvPr id="3074" name="Picture 2" descr="ESLint - Pluggable JavaScript linter">
            <a:extLst>
              <a:ext uri="{FF2B5EF4-FFF2-40B4-BE49-F238E27FC236}">
                <a16:creationId xmlns:a16="http://schemas.microsoft.com/office/drawing/2014/main" id="{A7895413-323B-42BD-851A-499E08317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952" y="4196653"/>
            <a:ext cx="1169467" cy="116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380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651A15-1BDB-4DA6-8E1B-BF7A42C01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VsCode</a:t>
            </a:r>
            <a:r>
              <a:rPr lang="de-DE" dirty="0"/>
              <a:t> Plugin</a:t>
            </a:r>
          </a:p>
          <a:p>
            <a:r>
              <a:rPr lang="de-DE" dirty="0"/>
              <a:t>GUI für </a:t>
            </a:r>
            <a:r>
              <a:rPr lang="de-DE" dirty="0" err="1"/>
              <a:t>Nx</a:t>
            </a:r>
            <a:endParaRPr lang="de-DE" dirty="0"/>
          </a:p>
          <a:p>
            <a:r>
              <a:rPr lang="de-DE" dirty="0"/>
              <a:t>enthält alle </a:t>
            </a:r>
            <a:r>
              <a:rPr lang="de-DE" dirty="0" err="1"/>
              <a:t>Commands</a:t>
            </a:r>
            <a:endParaRPr lang="de-DE" dirty="0"/>
          </a:p>
          <a:p>
            <a:r>
              <a:rPr lang="de-DE" dirty="0"/>
              <a:t>erleichtert die Entwicklung</a:t>
            </a:r>
            <a:endParaRPr lang="de-AT" dirty="0"/>
          </a:p>
          <a:p>
            <a:r>
              <a:rPr lang="de-AT" dirty="0"/>
              <a:t>Zeigt Projektabhängigkeiten</a:t>
            </a:r>
          </a:p>
        </p:txBody>
      </p:sp>
      <p:pic>
        <p:nvPicPr>
          <p:cNvPr id="1032" name="Picture 8" descr="Nx Editor Plugins - Nx">
            <a:extLst>
              <a:ext uri="{FF2B5EF4-FFF2-40B4-BE49-F238E27FC236}">
                <a16:creationId xmlns:a16="http://schemas.microsoft.com/office/drawing/2014/main" id="{5369F136-7456-4E24-BEB8-E83580010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5456"/>
            <a:ext cx="5668581" cy="102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13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55320-03B6-465D-9A7F-9DD235AB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err="1"/>
              <a:t>Nx</a:t>
            </a:r>
            <a:r>
              <a:rPr lang="de-AT"/>
              <a:t> Cloud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3631F4-0D06-47E0-ADF2-B0F13427B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/>
              <a:t>Kostenlos</a:t>
            </a:r>
          </a:p>
          <a:p>
            <a:r>
              <a:rPr lang="de-AT"/>
              <a:t>GitHub Integration</a:t>
            </a:r>
          </a:p>
          <a:p>
            <a:r>
              <a:rPr lang="de-AT"/>
              <a:t>Detailliertes </a:t>
            </a:r>
            <a:r>
              <a:rPr lang="de-AT" err="1"/>
              <a:t>Logging</a:t>
            </a:r>
            <a:r>
              <a:rPr lang="de-AT"/>
              <a:t> für CI</a:t>
            </a:r>
          </a:p>
          <a:p>
            <a:r>
              <a:rPr lang="de-DE"/>
              <a:t>Zeitersparnis</a:t>
            </a:r>
          </a:p>
          <a:p>
            <a:r>
              <a:rPr lang="de-AT"/>
              <a:t>erleichtert Teamarbeit</a:t>
            </a:r>
          </a:p>
          <a:p>
            <a:endParaRPr lang="de-AT"/>
          </a:p>
        </p:txBody>
      </p:sp>
      <p:pic>
        <p:nvPicPr>
          <p:cNvPr id="4098" name="Picture 2" descr="Nx Cloud Webinar + Live Q&amp;amp;A: Speeding up Builds &amp;amp; Tests">
            <a:extLst>
              <a:ext uri="{FF2B5EF4-FFF2-40B4-BE49-F238E27FC236}">
                <a16:creationId xmlns:a16="http://schemas.microsoft.com/office/drawing/2014/main" id="{9CEF1646-2D96-48AA-94A5-6E4AEEB47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272" y="242888"/>
            <a:ext cx="315277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056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D3A99-3B0F-4AAB-8691-688431BE9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647" y="3429000"/>
            <a:ext cx="5991629" cy="1325563"/>
          </a:xfrm>
        </p:spPr>
        <p:txBody>
          <a:bodyPr>
            <a:normAutofit/>
          </a:bodyPr>
          <a:lstStyle/>
          <a:p>
            <a:pPr algn="ctr"/>
            <a:r>
              <a:rPr lang="de-AT" sz="8800" b="1"/>
              <a:t>Live-Demo</a:t>
            </a:r>
            <a:endParaRPr lang="de-AT" sz="4800" b="1"/>
          </a:p>
        </p:txBody>
      </p:sp>
      <p:pic>
        <p:nvPicPr>
          <p:cNvPr id="3" name="Picture 2" descr="Nx Cloud Webinar + Live Q&amp;amp;A: Speeding up Builds &amp;amp; Tests">
            <a:extLst>
              <a:ext uri="{FF2B5EF4-FFF2-40B4-BE49-F238E27FC236}">
                <a16:creationId xmlns:a16="http://schemas.microsoft.com/office/drawing/2014/main" id="{50CC696C-ECB1-4664-A641-C414F6039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55" y="897125"/>
            <a:ext cx="2334892" cy="107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Nx Editor Plugins - Nx">
            <a:extLst>
              <a:ext uri="{FF2B5EF4-FFF2-40B4-BE49-F238E27FC236}">
                <a16:creationId xmlns:a16="http://schemas.microsoft.com/office/drawing/2014/main" id="{F26AEBFD-A86D-461B-A049-9817B08C6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00" y="100033"/>
            <a:ext cx="4899122" cy="88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782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DBC989-AC54-4F53-A839-D7A8C728F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Weiterführende Links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DFA2AD-ED88-4D57-8B22-8F977EA54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Offizielle Website: </a:t>
            </a:r>
            <a:r>
              <a:rPr lang="de-AT" dirty="0">
                <a:hlinkClick r:id="rId2"/>
              </a:rPr>
              <a:t>https://nx.dev/angular</a:t>
            </a:r>
            <a:endParaRPr lang="de-AT" dirty="0"/>
          </a:p>
          <a:p>
            <a:r>
              <a:rPr lang="de-AT" dirty="0" err="1"/>
              <a:t>NxCloud</a:t>
            </a:r>
            <a:r>
              <a:rPr lang="de-AT" dirty="0"/>
              <a:t>: </a:t>
            </a:r>
            <a:r>
              <a:rPr lang="de-AT" dirty="0">
                <a:hlinkClick r:id="rId3"/>
              </a:rPr>
              <a:t>https://nx.app/</a:t>
            </a:r>
            <a:endParaRPr lang="de-AT" dirty="0"/>
          </a:p>
          <a:p>
            <a:r>
              <a:rPr lang="de-AT"/>
              <a:t>Live Demo</a:t>
            </a:r>
            <a:r>
              <a:rPr lang="de-AT" dirty="0"/>
              <a:t>: </a:t>
            </a:r>
            <a:r>
              <a:rPr lang="de-AT">
                <a:hlinkClick r:id="rId4"/>
              </a:rPr>
              <a:t>https://github.com/TheSteve1/nxHeroes</a:t>
            </a:r>
            <a:endParaRPr lang="de-AT" dirty="0"/>
          </a:p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3871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F59B4BE-B3FA-4C44-9D98-7D75E2480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615306"/>
            <a:ext cx="10443411" cy="28022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i="0" kern="1200" cap="all" baseline="0" err="1">
                <a:latin typeface="+mj-lt"/>
                <a:ea typeface="+mj-ea"/>
                <a:cs typeface="+mj-cs"/>
              </a:rPr>
              <a:t>Vielen</a:t>
            </a:r>
            <a:r>
              <a:rPr lang="en-US" b="1" i="0" kern="1200" cap="all" baseline="0">
                <a:latin typeface="+mj-lt"/>
                <a:ea typeface="+mj-ea"/>
                <a:cs typeface="+mj-cs"/>
              </a:rPr>
              <a:t> dank</a:t>
            </a:r>
            <a:r>
              <a:rPr lang="en-US"/>
              <a:t> </a:t>
            </a:r>
            <a:r>
              <a:rPr lang="en-US" b="1" i="0" kern="1200" cap="all" baseline="0" err="1">
                <a:latin typeface="+mj-lt"/>
                <a:ea typeface="+mj-ea"/>
                <a:cs typeface="+mj-cs"/>
              </a:rPr>
              <a:t>für</a:t>
            </a:r>
            <a:r>
              <a:rPr lang="en-US" b="1" i="0" kern="1200" cap="all" baseline="0">
                <a:latin typeface="+mj-lt"/>
                <a:ea typeface="+mj-ea"/>
                <a:cs typeface="+mj-cs"/>
              </a:rPr>
              <a:t> </a:t>
            </a:r>
            <a:r>
              <a:rPr lang="en-US" b="1" i="0" kern="1200" cap="all" baseline="0" err="1">
                <a:latin typeface="+mj-lt"/>
                <a:ea typeface="+mj-ea"/>
                <a:cs typeface="+mj-cs"/>
              </a:rPr>
              <a:t>Ihre</a:t>
            </a:r>
            <a:r>
              <a:rPr lang="en-US" b="1" i="0" kern="1200" cap="all" baseline="0">
                <a:latin typeface="+mj-lt"/>
                <a:ea typeface="+mj-ea"/>
                <a:cs typeface="+mj-cs"/>
              </a:rPr>
              <a:t> </a:t>
            </a:r>
            <a:r>
              <a:rPr lang="en-US" b="1" i="0" kern="1200" cap="all" baseline="0" err="1">
                <a:latin typeface="+mj-lt"/>
                <a:ea typeface="+mj-ea"/>
                <a:cs typeface="+mj-cs"/>
              </a:rPr>
              <a:t>Aufmerksamkeit</a:t>
            </a:r>
            <a:endParaRPr lang="en-US" b="1" i="0" kern="1200" cap="all" baseline="0">
              <a:latin typeface="+mj-lt"/>
              <a:ea typeface="+mj-ea"/>
              <a:cs typeface="+mj-cs"/>
            </a:endParaRPr>
          </a:p>
        </p:txBody>
      </p:sp>
      <p:pic>
        <p:nvPicPr>
          <p:cNvPr id="16" name="Grafik 15" descr="Ein Bild, das drinnen, Draht, Metall, Oberfläche enthält.&#10;&#10;Automatisch generierte Beschreibung">
            <a:extLst>
              <a:ext uri="{FF2B5EF4-FFF2-40B4-BE49-F238E27FC236}">
                <a16:creationId xmlns:a16="http://schemas.microsoft.com/office/drawing/2014/main" id="{7198B8E4-1596-4CE0-BAEA-AC1366303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610" y="-927333"/>
            <a:ext cx="7705725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42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885374BF7C0AF4F887934A13DEA5697" ma:contentTypeVersion="5" ma:contentTypeDescription="Ein neues Dokument erstellen." ma:contentTypeScope="" ma:versionID="9350bf093fff2cbe022615508b11d3c5">
  <xsd:schema xmlns:xsd="http://www.w3.org/2001/XMLSchema" xmlns:xs="http://www.w3.org/2001/XMLSchema" xmlns:p="http://schemas.microsoft.com/office/2006/metadata/properties" xmlns:ns3="2228a5dc-1fd5-4d3a-a5a2-faf753e2f2f6" xmlns:ns4="2cea3637-129e-4ad6-8cb6-4a29fcfeb69b" targetNamespace="http://schemas.microsoft.com/office/2006/metadata/properties" ma:root="true" ma:fieldsID="6bf102b562845ea4c9bbd96b9942b357" ns3:_="" ns4:_="">
    <xsd:import namespace="2228a5dc-1fd5-4d3a-a5a2-faf753e2f2f6"/>
    <xsd:import namespace="2cea3637-129e-4ad6-8cb6-4a29fcfeb69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28a5dc-1fd5-4d3a-a5a2-faf753e2f2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ea3637-129e-4ad6-8cb6-4a29fcfeb69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5DC088-0152-4FD9-9BCF-F1BA4404C9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F3B967-EEB9-4963-9583-B9C1ED5584F7}">
  <ds:schemaRefs>
    <ds:schemaRef ds:uri="2228a5dc-1fd5-4d3a-a5a2-faf753e2f2f6"/>
    <ds:schemaRef ds:uri="2cea3637-129e-4ad6-8cb6-4a29fcfeb69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F4BC982-4066-409A-B304-D8545075D5FE}">
  <ds:schemaRefs>
    <ds:schemaRef ds:uri="2228a5dc-1fd5-4d3a-a5a2-faf753e2f2f6"/>
    <ds:schemaRef ds:uri="2cea3637-129e-4ad6-8cb6-4a29fcfeb69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136</Words>
  <Application>Microsoft Office PowerPoint</Application>
  <PresentationFormat>Breitbild</PresentationFormat>
  <Paragraphs>42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Univers</vt:lpstr>
      <vt:lpstr>GradientVTI</vt:lpstr>
      <vt:lpstr>Nx Tools for AnguLar</vt:lpstr>
      <vt:lpstr>Inhalt</vt:lpstr>
      <vt:lpstr>Allgemeines</vt:lpstr>
      <vt:lpstr>PowerPoint-Präsentation</vt:lpstr>
      <vt:lpstr>Nx Cloud</vt:lpstr>
      <vt:lpstr>Live-Demo</vt:lpstr>
      <vt:lpstr>Weiterführende Links</vt:lpstr>
      <vt:lpstr>Vielen dank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Steve Anzinger</dc:creator>
  <cp:lastModifiedBy>1718 1CHIF Anzinger Stefan</cp:lastModifiedBy>
  <cp:revision>2</cp:revision>
  <dcterms:created xsi:type="dcterms:W3CDTF">2021-10-10T14:04:41Z</dcterms:created>
  <dcterms:modified xsi:type="dcterms:W3CDTF">2021-11-03T19:25:36Z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0x010100D885374BF7C0AF4F887934A13DEA5697</vt:lpwstr>
  </property>
</Properties>
</file>