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8" r:id="rId3"/>
    <p:sldId id="267" r:id="rId4"/>
    <p:sldId id="257" r:id="rId5"/>
    <p:sldId id="258" r:id="rId6"/>
    <p:sldId id="259" r:id="rId7"/>
    <p:sldId id="284" r:id="rId8"/>
    <p:sldId id="283" r:id="rId9"/>
    <p:sldId id="285" r:id="rId10"/>
    <p:sldId id="286" r:id="rId11"/>
    <p:sldId id="260" r:id="rId12"/>
    <p:sldId id="268" r:id="rId13"/>
    <p:sldId id="262" r:id="rId14"/>
    <p:sldId id="270" r:id="rId15"/>
    <p:sldId id="269" r:id="rId16"/>
    <p:sldId id="271" r:id="rId17"/>
    <p:sldId id="272" r:id="rId18"/>
    <p:sldId id="273" r:id="rId19"/>
    <p:sldId id="263" r:id="rId20"/>
    <p:sldId id="264" r:id="rId21"/>
    <p:sldId id="265" r:id="rId22"/>
    <p:sldId id="266" r:id="rId23"/>
    <p:sldId id="275" r:id="rId24"/>
    <p:sldId id="274" r:id="rId25"/>
    <p:sldId id="287" r:id="rId26"/>
    <p:sldId id="277" r:id="rId27"/>
    <p:sldId id="278" r:id="rId28"/>
    <p:sldId id="280" r:id="rId29"/>
    <p:sldId id="281" r:id="rId30"/>
    <p:sldId id="282"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E40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195" autoAdjust="0"/>
    <p:restoredTop sz="94660"/>
  </p:normalViewPr>
  <p:slideViewPr>
    <p:cSldViewPr snapToGrid="0">
      <p:cViewPr>
        <p:scale>
          <a:sx n="160" d="100"/>
          <a:sy n="160" d="100"/>
        </p:scale>
        <p:origin x="-1290" y="-61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ul Goldman" userId="8bc33dc9424dd180" providerId="LiveId" clId="{DCEB16A0-945F-4CAC-AA4F-4575F165FB2B}"/>
    <pc:docChg chg="undo custSel addSld delSld modSld sldOrd">
      <pc:chgData name="Paul Goldman" userId="8bc33dc9424dd180" providerId="LiveId" clId="{DCEB16A0-945F-4CAC-AA4F-4575F165FB2B}" dt="2020-08-10T13:38:08.343" v="33226" actId="20577"/>
      <pc:docMkLst>
        <pc:docMk/>
      </pc:docMkLst>
      <pc:sldChg chg="addSp delSp modSp mod">
        <pc:chgData name="Paul Goldman" userId="8bc33dc9424dd180" providerId="LiveId" clId="{DCEB16A0-945F-4CAC-AA4F-4575F165FB2B}" dt="2020-08-09T14:54:37.543" v="32931" actId="20577"/>
        <pc:sldMkLst>
          <pc:docMk/>
          <pc:sldMk cId="173911478" sldId="256"/>
        </pc:sldMkLst>
        <pc:spChg chg="add mod">
          <ac:chgData name="Paul Goldman" userId="8bc33dc9424dd180" providerId="LiveId" clId="{DCEB16A0-945F-4CAC-AA4F-4575F165FB2B}" dt="2020-08-09T14:54:37.543" v="32931" actId="20577"/>
          <ac:spMkLst>
            <pc:docMk/>
            <pc:sldMk cId="173911478" sldId="256"/>
            <ac:spMk id="4" creationId="{61F3BFCF-2DA5-428F-A4CD-41670F2BF033}"/>
          </ac:spMkLst>
        </pc:spChg>
        <pc:spChg chg="add mod">
          <ac:chgData name="Paul Goldman" userId="8bc33dc9424dd180" providerId="LiveId" clId="{DCEB16A0-945F-4CAC-AA4F-4575F165FB2B}" dt="2020-08-05T16:11:06.614" v="2" actId="1076"/>
          <ac:spMkLst>
            <pc:docMk/>
            <pc:sldMk cId="173911478" sldId="256"/>
            <ac:spMk id="6" creationId="{C9297CB7-1C5A-4EA0-8BEE-9C7B7B7B7184}"/>
          </ac:spMkLst>
        </pc:spChg>
        <pc:picChg chg="add mod">
          <ac:chgData name="Paul Goldman" userId="8bc33dc9424dd180" providerId="LiveId" clId="{DCEB16A0-945F-4CAC-AA4F-4575F165FB2B}" dt="2020-08-09T13:58:34.805" v="31157" actId="1076"/>
          <ac:picMkLst>
            <pc:docMk/>
            <pc:sldMk cId="173911478" sldId="256"/>
            <ac:picMk id="3" creationId="{A9FFD4E9-28C0-4064-A0A9-0F7FC22FA009}"/>
          </ac:picMkLst>
        </pc:picChg>
        <pc:picChg chg="add del">
          <ac:chgData name="Paul Goldman" userId="8bc33dc9424dd180" providerId="LiveId" clId="{DCEB16A0-945F-4CAC-AA4F-4575F165FB2B}" dt="2020-08-05T16:11:43.992" v="4" actId="22"/>
          <ac:picMkLst>
            <pc:docMk/>
            <pc:sldMk cId="173911478" sldId="256"/>
            <ac:picMk id="3" creationId="{C81133B4-3DF3-4265-973F-6BCD6DECCC28}"/>
          </ac:picMkLst>
        </pc:picChg>
        <pc:cxnChg chg="add mod">
          <ac:chgData name="Paul Goldman" userId="8bc33dc9424dd180" providerId="LiveId" clId="{DCEB16A0-945F-4CAC-AA4F-4575F165FB2B}" dt="2020-08-05T16:14:23.483" v="11" actId="1076"/>
          <ac:cxnSpMkLst>
            <pc:docMk/>
            <pc:sldMk cId="173911478" sldId="256"/>
            <ac:cxnSpMk id="11" creationId="{F1691771-C187-4BF6-B49E-03A222227911}"/>
          </ac:cxnSpMkLst>
        </pc:cxnChg>
      </pc:sldChg>
      <pc:sldChg chg="modSp add mod">
        <pc:chgData name="Paul Goldman" userId="8bc33dc9424dd180" providerId="LiveId" clId="{DCEB16A0-945F-4CAC-AA4F-4575F165FB2B}" dt="2020-08-09T21:24:57.267" v="33225" actId="20577"/>
        <pc:sldMkLst>
          <pc:docMk/>
          <pc:sldMk cId="2777669380" sldId="257"/>
        </pc:sldMkLst>
        <pc:spChg chg="mod">
          <ac:chgData name="Paul Goldman" userId="8bc33dc9424dd180" providerId="LiveId" clId="{DCEB16A0-945F-4CAC-AA4F-4575F165FB2B}" dt="2020-08-09T21:24:57.267" v="33225" actId="20577"/>
          <ac:spMkLst>
            <pc:docMk/>
            <pc:sldMk cId="2777669380" sldId="257"/>
            <ac:spMk id="4" creationId="{61F3BFCF-2DA5-428F-A4CD-41670F2BF033}"/>
          </ac:spMkLst>
        </pc:spChg>
      </pc:sldChg>
      <pc:sldChg chg="addSp delSp modSp add mod">
        <pc:chgData name="Paul Goldman" userId="8bc33dc9424dd180" providerId="LiveId" clId="{DCEB16A0-945F-4CAC-AA4F-4575F165FB2B}" dt="2020-08-08T22:03:53.250" v="30712" actId="20577"/>
        <pc:sldMkLst>
          <pc:docMk/>
          <pc:sldMk cId="2575466654" sldId="258"/>
        </pc:sldMkLst>
        <pc:spChg chg="add del mod">
          <ac:chgData name="Paul Goldman" userId="8bc33dc9424dd180" providerId="LiveId" clId="{DCEB16A0-945F-4CAC-AA4F-4575F165FB2B}" dt="2020-08-07T14:15:48.106" v="3098"/>
          <ac:spMkLst>
            <pc:docMk/>
            <pc:sldMk cId="2575466654" sldId="258"/>
            <ac:spMk id="2" creationId="{F510FA29-83B8-4E5F-BE83-5F340C4588AB}"/>
          </ac:spMkLst>
        </pc:spChg>
        <pc:spChg chg="add del mod">
          <ac:chgData name="Paul Goldman" userId="8bc33dc9424dd180" providerId="LiveId" clId="{DCEB16A0-945F-4CAC-AA4F-4575F165FB2B}" dt="2020-08-07T14:44:16.363" v="3340"/>
          <ac:spMkLst>
            <pc:docMk/>
            <pc:sldMk cId="2575466654" sldId="258"/>
            <ac:spMk id="3" creationId="{EF637F87-416E-4365-BA24-8B11A892B346}"/>
          </ac:spMkLst>
        </pc:spChg>
        <pc:spChg chg="mod">
          <ac:chgData name="Paul Goldman" userId="8bc33dc9424dd180" providerId="LiveId" clId="{DCEB16A0-945F-4CAC-AA4F-4575F165FB2B}" dt="2020-08-08T22:03:53.250" v="30712" actId="20577"/>
          <ac:spMkLst>
            <pc:docMk/>
            <pc:sldMk cId="2575466654" sldId="258"/>
            <ac:spMk id="4" creationId="{61F3BFCF-2DA5-428F-A4CD-41670F2BF033}"/>
          </ac:spMkLst>
        </pc:spChg>
        <pc:spChg chg="mod">
          <ac:chgData name="Paul Goldman" userId="8bc33dc9424dd180" providerId="LiveId" clId="{DCEB16A0-945F-4CAC-AA4F-4575F165FB2B}" dt="2020-08-07T14:08:38.157" v="2714" actId="20577"/>
          <ac:spMkLst>
            <pc:docMk/>
            <pc:sldMk cId="2575466654" sldId="258"/>
            <ac:spMk id="6" creationId="{C9297CB7-1C5A-4EA0-8BEE-9C7B7B7B7184}"/>
          </ac:spMkLst>
        </pc:spChg>
      </pc:sldChg>
      <pc:sldChg chg="delSp modSp add mod">
        <pc:chgData name="Paul Goldman" userId="8bc33dc9424dd180" providerId="LiveId" clId="{DCEB16A0-945F-4CAC-AA4F-4575F165FB2B}" dt="2020-08-07T15:48:20.644" v="5999" actId="20577"/>
        <pc:sldMkLst>
          <pc:docMk/>
          <pc:sldMk cId="3140952463" sldId="259"/>
        </pc:sldMkLst>
        <pc:spChg chg="del">
          <ac:chgData name="Paul Goldman" userId="8bc33dc9424dd180" providerId="LiveId" clId="{DCEB16A0-945F-4CAC-AA4F-4575F165FB2B}" dt="2020-08-07T15:38:47.860" v="5239" actId="478"/>
          <ac:spMkLst>
            <pc:docMk/>
            <pc:sldMk cId="3140952463" sldId="259"/>
            <ac:spMk id="3" creationId="{EF637F87-416E-4365-BA24-8B11A892B346}"/>
          </ac:spMkLst>
        </pc:spChg>
        <pc:spChg chg="mod">
          <ac:chgData name="Paul Goldman" userId="8bc33dc9424dd180" providerId="LiveId" clId="{DCEB16A0-945F-4CAC-AA4F-4575F165FB2B}" dt="2020-08-07T15:48:20.644" v="5999" actId="20577"/>
          <ac:spMkLst>
            <pc:docMk/>
            <pc:sldMk cId="3140952463" sldId="259"/>
            <ac:spMk id="4" creationId="{61F3BFCF-2DA5-428F-A4CD-41670F2BF033}"/>
          </ac:spMkLst>
        </pc:spChg>
        <pc:spChg chg="mod">
          <ac:chgData name="Paul Goldman" userId="8bc33dc9424dd180" providerId="LiveId" clId="{DCEB16A0-945F-4CAC-AA4F-4575F165FB2B}" dt="2020-08-07T15:38:37.703" v="5238" actId="20577"/>
          <ac:spMkLst>
            <pc:docMk/>
            <pc:sldMk cId="3140952463" sldId="259"/>
            <ac:spMk id="6" creationId="{C9297CB7-1C5A-4EA0-8BEE-9C7B7B7B7184}"/>
          </ac:spMkLst>
        </pc:spChg>
      </pc:sldChg>
      <pc:sldChg chg="modSp add mod">
        <pc:chgData name="Paul Goldman" userId="8bc33dc9424dd180" providerId="LiveId" clId="{DCEB16A0-945F-4CAC-AA4F-4575F165FB2B}" dt="2020-08-08T14:58:34.540" v="13436" actId="6549"/>
        <pc:sldMkLst>
          <pc:docMk/>
          <pc:sldMk cId="3749037731" sldId="260"/>
        </pc:sldMkLst>
        <pc:spChg chg="mod">
          <ac:chgData name="Paul Goldman" userId="8bc33dc9424dd180" providerId="LiveId" clId="{DCEB16A0-945F-4CAC-AA4F-4575F165FB2B}" dt="2020-08-08T14:58:34.540" v="13436" actId="6549"/>
          <ac:spMkLst>
            <pc:docMk/>
            <pc:sldMk cId="3749037731" sldId="260"/>
            <ac:spMk id="4" creationId="{61F3BFCF-2DA5-428F-A4CD-41670F2BF033}"/>
          </ac:spMkLst>
        </pc:spChg>
        <pc:spChg chg="mod">
          <ac:chgData name="Paul Goldman" userId="8bc33dc9424dd180" providerId="LiveId" clId="{DCEB16A0-945F-4CAC-AA4F-4575F165FB2B}" dt="2020-08-07T15:49:13.680" v="6022" actId="20577"/>
          <ac:spMkLst>
            <pc:docMk/>
            <pc:sldMk cId="3749037731" sldId="260"/>
            <ac:spMk id="6" creationId="{C9297CB7-1C5A-4EA0-8BEE-9C7B7B7B7184}"/>
          </ac:spMkLst>
        </pc:spChg>
      </pc:sldChg>
      <pc:sldChg chg="modSp add del mod">
        <pc:chgData name="Paul Goldman" userId="8bc33dc9424dd180" providerId="LiveId" clId="{DCEB16A0-945F-4CAC-AA4F-4575F165FB2B}" dt="2020-08-08T15:10:38.222" v="14239" actId="2696"/>
        <pc:sldMkLst>
          <pc:docMk/>
          <pc:sldMk cId="2321967491" sldId="261"/>
        </pc:sldMkLst>
        <pc:spChg chg="mod">
          <ac:chgData name="Paul Goldman" userId="8bc33dc9424dd180" providerId="LiveId" clId="{DCEB16A0-945F-4CAC-AA4F-4575F165FB2B}" dt="2020-08-07T18:51:04.738" v="10864" actId="20577"/>
          <ac:spMkLst>
            <pc:docMk/>
            <pc:sldMk cId="2321967491" sldId="261"/>
            <ac:spMk id="4" creationId="{61F3BFCF-2DA5-428F-A4CD-41670F2BF033}"/>
          </ac:spMkLst>
        </pc:spChg>
        <pc:spChg chg="mod">
          <ac:chgData name="Paul Goldman" userId="8bc33dc9424dd180" providerId="LiveId" clId="{DCEB16A0-945F-4CAC-AA4F-4575F165FB2B}" dt="2020-08-07T17:42:03.638" v="7364" actId="20577"/>
          <ac:spMkLst>
            <pc:docMk/>
            <pc:sldMk cId="2321967491" sldId="261"/>
            <ac:spMk id="6" creationId="{C9297CB7-1C5A-4EA0-8BEE-9C7B7B7B7184}"/>
          </ac:spMkLst>
        </pc:spChg>
      </pc:sldChg>
      <pc:sldChg chg="addSp delSp modSp add mod">
        <pc:chgData name="Paul Goldman" userId="8bc33dc9424dd180" providerId="LiveId" clId="{DCEB16A0-945F-4CAC-AA4F-4575F165FB2B}" dt="2020-08-08T15:42:51.679" v="15093" actId="1076"/>
        <pc:sldMkLst>
          <pc:docMk/>
          <pc:sldMk cId="1277921301" sldId="262"/>
        </pc:sldMkLst>
        <pc:spChg chg="mod">
          <ac:chgData name="Paul Goldman" userId="8bc33dc9424dd180" providerId="LiveId" clId="{DCEB16A0-945F-4CAC-AA4F-4575F165FB2B}" dt="2020-08-08T15:42:37.443" v="15092" actId="20577"/>
          <ac:spMkLst>
            <pc:docMk/>
            <pc:sldMk cId="1277921301" sldId="262"/>
            <ac:spMk id="4" creationId="{61F3BFCF-2DA5-428F-A4CD-41670F2BF033}"/>
          </ac:spMkLst>
        </pc:spChg>
        <pc:spChg chg="mod">
          <ac:chgData name="Paul Goldman" userId="8bc33dc9424dd180" providerId="LiveId" clId="{DCEB16A0-945F-4CAC-AA4F-4575F165FB2B}" dt="2020-08-08T15:41:55.278" v="15069" actId="255"/>
          <ac:spMkLst>
            <pc:docMk/>
            <pc:sldMk cId="1277921301" sldId="262"/>
            <ac:spMk id="6" creationId="{C9297CB7-1C5A-4EA0-8BEE-9C7B7B7B7184}"/>
          </ac:spMkLst>
        </pc:spChg>
        <pc:picChg chg="add del mod">
          <ac:chgData name="Paul Goldman" userId="8bc33dc9424dd180" providerId="LiveId" clId="{DCEB16A0-945F-4CAC-AA4F-4575F165FB2B}" dt="2020-08-07T17:58:26.911" v="8452" actId="478"/>
          <ac:picMkLst>
            <pc:docMk/>
            <pc:sldMk cId="1277921301" sldId="262"/>
            <ac:picMk id="2" creationId="{41CA5838-1C8E-4B09-A21F-46EE3810DB75}"/>
          </ac:picMkLst>
        </pc:picChg>
        <pc:picChg chg="add del mod">
          <ac:chgData name="Paul Goldman" userId="8bc33dc9424dd180" providerId="LiveId" clId="{DCEB16A0-945F-4CAC-AA4F-4575F165FB2B}" dt="2020-08-08T15:29:20.939" v="14860" actId="478"/>
          <ac:picMkLst>
            <pc:docMk/>
            <pc:sldMk cId="1277921301" sldId="262"/>
            <ac:picMk id="2" creationId="{DA5AF8D1-A063-467B-BF03-D3AEEC99E962}"/>
          </ac:picMkLst>
        </pc:picChg>
        <pc:picChg chg="add del mod">
          <ac:chgData name="Paul Goldman" userId="8bc33dc9424dd180" providerId="LiveId" clId="{DCEB16A0-945F-4CAC-AA4F-4575F165FB2B}" dt="2020-08-08T15:30:44.421" v="14879" actId="1076"/>
          <ac:picMkLst>
            <pc:docMk/>
            <pc:sldMk cId="1277921301" sldId="262"/>
            <ac:picMk id="3" creationId="{9B3D0FF7-9242-4919-9D90-90A88EB1EB95}"/>
          </ac:picMkLst>
        </pc:picChg>
        <pc:picChg chg="add del mod">
          <ac:chgData name="Paul Goldman" userId="8bc33dc9424dd180" providerId="LiveId" clId="{DCEB16A0-945F-4CAC-AA4F-4575F165FB2B}" dt="2020-08-07T18:06:17.828" v="8671" actId="478"/>
          <ac:picMkLst>
            <pc:docMk/>
            <pc:sldMk cId="1277921301" sldId="262"/>
            <ac:picMk id="3" creationId="{FEDDFD86-386B-409A-9FCB-0E6540BCF282}"/>
          </ac:picMkLst>
        </pc:picChg>
        <pc:picChg chg="add del mod">
          <ac:chgData name="Paul Goldman" userId="8bc33dc9424dd180" providerId="LiveId" clId="{DCEB16A0-945F-4CAC-AA4F-4575F165FB2B}" dt="2020-08-07T18:06:19.374" v="8672" actId="478"/>
          <ac:picMkLst>
            <pc:docMk/>
            <pc:sldMk cId="1277921301" sldId="262"/>
            <ac:picMk id="9" creationId="{1A505486-7A7B-49AC-8118-92B545D1D625}"/>
          </ac:picMkLst>
        </pc:picChg>
        <pc:picChg chg="add del mod">
          <ac:chgData name="Paul Goldman" userId="8bc33dc9424dd180" providerId="LiveId" clId="{DCEB16A0-945F-4CAC-AA4F-4575F165FB2B}" dt="2020-08-08T15:30:20.182" v="14877" actId="478"/>
          <ac:picMkLst>
            <pc:docMk/>
            <pc:sldMk cId="1277921301" sldId="262"/>
            <ac:picMk id="9" creationId="{C5E417C4-5721-4DF7-8294-8CA2027A06E3}"/>
          </ac:picMkLst>
        </pc:picChg>
        <pc:picChg chg="add del mod">
          <ac:chgData name="Paul Goldman" userId="8bc33dc9424dd180" providerId="LiveId" clId="{DCEB16A0-945F-4CAC-AA4F-4575F165FB2B}" dt="2020-08-08T15:20:01.414" v="14477" actId="478"/>
          <ac:picMkLst>
            <pc:docMk/>
            <pc:sldMk cId="1277921301" sldId="262"/>
            <ac:picMk id="10" creationId="{59C00F71-B1CD-459A-ADF1-455DA1404D3F}"/>
          </ac:picMkLst>
        </pc:picChg>
        <pc:picChg chg="add del mod">
          <ac:chgData name="Paul Goldman" userId="8bc33dc9424dd180" providerId="LiveId" clId="{DCEB16A0-945F-4CAC-AA4F-4575F165FB2B}" dt="2020-08-08T15:27:07.360" v="14791" actId="478"/>
          <ac:picMkLst>
            <pc:docMk/>
            <pc:sldMk cId="1277921301" sldId="262"/>
            <ac:picMk id="12" creationId="{F6A2D2F5-8F6D-4E3D-AB77-3DCC3DC7584C}"/>
          </ac:picMkLst>
        </pc:picChg>
        <pc:picChg chg="add del mod">
          <ac:chgData name="Paul Goldman" userId="8bc33dc9424dd180" providerId="LiveId" clId="{DCEB16A0-945F-4CAC-AA4F-4575F165FB2B}" dt="2020-08-08T15:34:56.879" v="14913" actId="478"/>
          <ac:picMkLst>
            <pc:docMk/>
            <pc:sldMk cId="1277921301" sldId="262"/>
            <ac:picMk id="13" creationId="{A3E7A21D-743E-4522-B031-FFF4FB30961C}"/>
          </ac:picMkLst>
        </pc:picChg>
        <pc:picChg chg="add mod">
          <ac:chgData name="Paul Goldman" userId="8bc33dc9424dd180" providerId="LiveId" clId="{DCEB16A0-945F-4CAC-AA4F-4575F165FB2B}" dt="2020-08-08T15:40:53.688" v="15054" actId="1076"/>
          <ac:picMkLst>
            <pc:docMk/>
            <pc:sldMk cId="1277921301" sldId="262"/>
            <ac:picMk id="14" creationId="{DB010500-8508-45B6-8A71-8A528006AB12}"/>
          </ac:picMkLst>
        </pc:picChg>
        <pc:picChg chg="add del mod">
          <ac:chgData name="Paul Goldman" userId="8bc33dc9424dd180" providerId="LiveId" clId="{DCEB16A0-945F-4CAC-AA4F-4575F165FB2B}" dt="2020-08-08T15:37:05.990" v="14930"/>
          <ac:picMkLst>
            <pc:docMk/>
            <pc:sldMk cId="1277921301" sldId="262"/>
            <ac:picMk id="15" creationId="{E7E104C0-D550-4C40-9621-938A2995B4D6}"/>
          </ac:picMkLst>
        </pc:picChg>
        <pc:picChg chg="add mod">
          <ac:chgData name="Paul Goldman" userId="8bc33dc9424dd180" providerId="LiveId" clId="{DCEB16A0-945F-4CAC-AA4F-4575F165FB2B}" dt="2020-08-08T15:37:43.191" v="14946" actId="1076"/>
          <ac:picMkLst>
            <pc:docMk/>
            <pc:sldMk cId="1277921301" sldId="262"/>
            <ac:picMk id="17" creationId="{BEA83A28-E555-453A-A215-0D58BDA9B28E}"/>
          </ac:picMkLst>
        </pc:picChg>
        <pc:picChg chg="add mod">
          <ac:chgData name="Paul Goldman" userId="8bc33dc9424dd180" providerId="LiveId" clId="{DCEB16A0-945F-4CAC-AA4F-4575F165FB2B}" dt="2020-08-08T15:39:30.843" v="14960" actId="1076"/>
          <ac:picMkLst>
            <pc:docMk/>
            <pc:sldMk cId="1277921301" sldId="262"/>
            <ac:picMk id="18" creationId="{26AA3F0A-DFA9-40D3-9DAD-CA6D73C0B9FD}"/>
          </ac:picMkLst>
        </pc:picChg>
        <pc:picChg chg="add mod">
          <ac:chgData name="Paul Goldman" userId="8bc33dc9424dd180" providerId="LiveId" clId="{DCEB16A0-945F-4CAC-AA4F-4575F165FB2B}" dt="2020-08-08T15:41:12.556" v="15056" actId="1076"/>
          <ac:picMkLst>
            <pc:docMk/>
            <pc:sldMk cId="1277921301" sldId="262"/>
            <ac:picMk id="19" creationId="{3E60390F-CEA9-4885-B4F6-E152C0E51B9E}"/>
          </ac:picMkLst>
        </pc:picChg>
        <pc:picChg chg="add mod">
          <ac:chgData name="Paul Goldman" userId="8bc33dc9424dd180" providerId="LiveId" clId="{DCEB16A0-945F-4CAC-AA4F-4575F165FB2B}" dt="2020-08-08T15:42:51.679" v="15093" actId="1076"/>
          <ac:picMkLst>
            <pc:docMk/>
            <pc:sldMk cId="1277921301" sldId="262"/>
            <ac:picMk id="21" creationId="{1BBD84EE-C3C5-4322-83D9-F20A18083983}"/>
          </ac:picMkLst>
        </pc:picChg>
      </pc:sldChg>
      <pc:sldChg chg="delSp modSp add del mod">
        <pc:chgData name="Paul Goldman" userId="8bc33dc9424dd180" providerId="LiveId" clId="{DCEB16A0-945F-4CAC-AA4F-4575F165FB2B}" dt="2020-08-07T17:55:22.159" v="8306" actId="2696"/>
        <pc:sldMkLst>
          <pc:docMk/>
          <pc:sldMk cId="2522154923" sldId="262"/>
        </pc:sldMkLst>
        <pc:spChg chg="del mod">
          <ac:chgData name="Paul Goldman" userId="8bc33dc9424dd180" providerId="LiveId" clId="{DCEB16A0-945F-4CAC-AA4F-4575F165FB2B}" dt="2020-08-07T17:55:03.119" v="8305"/>
          <ac:spMkLst>
            <pc:docMk/>
            <pc:sldMk cId="2522154923" sldId="262"/>
            <ac:spMk id="4" creationId="{61F3BFCF-2DA5-428F-A4CD-41670F2BF033}"/>
          </ac:spMkLst>
        </pc:spChg>
        <pc:spChg chg="mod">
          <ac:chgData name="Paul Goldman" userId="8bc33dc9424dd180" providerId="LiveId" clId="{DCEB16A0-945F-4CAC-AA4F-4575F165FB2B}" dt="2020-08-07T17:53:19.985" v="8302" actId="20577"/>
          <ac:spMkLst>
            <pc:docMk/>
            <pc:sldMk cId="2522154923" sldId="262"/>
            <ac:spMk id="6" creationId="{C9297CB7-1C5A-4EA0-8BEE-9C7B7B7B7184}"/>
          </ac:spMkLst>
        </pc:spChg>
      </pc:sldChg>
      <pc:sldChg chg="addSp delSp modSp add mod">
        <pc:chgData name="Paul Goldman" userId="8bc33dc9424dd180" providerId="LiveId" clId="{DCEB16A0-945F-4CAC-AA4F-4575F165FB2B}" dt="2020-08-07T19:00:43.634" v="11360" actId="1076"/>
        <pc:sldMkLst>
          <pc:docMk/>
          <pc:sldMk cId="3221767249" sldId="263"/>
        </pc:sldMkLst>
        <pc:spChg chg="del">
          <ac:chgData name="Paul Goldman" userId="8bc33dc9424dd180" providerId="LiveId" clId="{DCEB16A0-945F-4CAC-AA4F-4575F165FB2B}" dt="2020-08-07T18:12:47.400" v="9010" actId="478"/>
          <ac:spMkLst>
            <pc:docMk/>
            <pc:sldMk cId="3221767249" sldId="263"/>
            <ac:spMk id="4" creationId="{61F3BFCF-2DA5-428F-A4CD-41670F2BF033}"/>
          </ac:spMkLst>
        </pc:spChg>
        <pc:spChg chg="mod">
          <ac:chgData name="Paul Goldman" userId="8bc33dc9424dd180" providerId="LiveId" clId="{DCEB16A0-945F-4CAC-AA4F-4575F165FB2B}" dt="2020-08-07T18:56:00.611" v="11070" actId="20577"/>
          <ac:spMkLst>
            <pc:docMk/>
            <pc:sldMk cId="3221767249" sldId="263"/>
            <ac:spMk id="6" creationId="{C9297CB7-1C5A-4EA0-8BEE-9C7B7B7B7184}"/>
          </ac:spMkLst>
        </pc:spChg>
        <pc:spChg chg="add mod">
          <ac:chgData name="Paul Goldman" userId="8bc33dc9424dd180" providerId="LiveId" clId="{DCEB16A0-945F-4CAC-AA4F-4575F165FB2B}" dt="2020-08-07T19:00:22.568" v="11357" actId="20577"/>
          <ac:spMkLst>
            <pc:docMk/>
            <pc:sldMk cId="3221767249" sldId="263"/>
            <ac:spMk id="13" creationId="{46ED779B-2B5D-4C4D-9A48-686BEAE28116}"/>
          </ac:spMkLst>
        </pc:spChg>
        <pc:picChg chg="add del mod">
          <ac:chgData name="Paul Goldman" userId="8bc33dc9424dd180" providerId="LiveId" clId="{DCEB16A0-945F-4CAC-AA4F-4575F165FB2B}" dt="2020-08-07T18:15:07.652" v="9015" actId="478"/>
          <ac:picMkLst>
            <pc:docMk/>
            <pc:sldMk cId="3221767249" sldId="263"/>
            <ac:picMk id="2" creationId="{323C5425-C7FD-4251-AF36-550E17EFD2E5}"/>
          </ac:picMkLst>
        </pc:picChg>
        <pc:picChg chg="del">
          <ac:chgData name="Paul Goldman" userId="8bc33dc9424dd180" providerId="LiveId" clId="{DCEB16A0-945F-4CAC-AA4F-4575F165FB2B}" dt="2020-08-07T18:04:26.213" v="8544" actId="478"/>
          <ac:picMkLst>
            <pc:docMk/>
            <pc:sldMk cId="3221767249" sldId="263"/>
            <ac:picMk id="3" creationId="{FEDDFD86-386B-409A-9FCB-0E6540BCF282}"/>
          </ac:picMkLst>
        </pc:picChg>
        <pc:picChg chg="del">
          <ac:chgData name="Paul Goldman" userId="8bc33dc9424dd180" providerId="LiveId" clId="{DCEB16A0-945F-4CAC-AA4F-4575F165FB2B}" dt="2020-08-07T18:04:23.199" v="8543" actId="478"/>
          <ac:picMkLst>
            <pc:docMk/>
            <pc:sldMk cId="3221767249" sldId="263"/>
            <ac:picMk id="9" creationId="{1A505486-7A7B-49AC-8118-92B545D1D625}"/>
          </ac:picMkLst>
        </pc:picChg>
        <pc:picChg chg="add del mod">
          <ac:chgData name="Paul Goldman" userId="8bc33dc9424dd180" providerId="LiveId" clId="{DCEB16A0-945F-4CAC-AA4F-4575F165FB2B}" dt="2020-08-07T18:27:37.318" v="9451" actId="478"/>
          <ac:picMkLst>
            <pc:docMk/>
            <pc:sldMk cId="3221767249" sldId="263"/>
            <ac:picMk id="10" creationId="{2CFA4366-754E-4616-836B-BFD4AF091ACF}"/>
          </ac:picMkLst>
        </pc:picChg>
        <pc:picChg chg="add del mod">
          <ac:chgData name="Paul Goldman" userId="8bc33dc9424dd180" providerId="LiveId" clId="{DCEB16A0-945F-4CAC-AA4F-4575F165FB2B}" dt="2020-08-07T18:57:13.664" v="11072" actId="478"/>
          <ac:picMkLst>
            <pc:docMk/>
            <pc:sldMk cId="3221767249" sldId="263"/>
            <ac:picMk id="14" creationId="{75CE61C6-75D9-4BAA-9C16-80DAE41C434D}"/>
          </ac:picMkLst>
        </pc:picChg>
        <pc:picChg chg="add del mod">
          <ac:chgData name="Paul Goldman" userId="8bc33dc9424dd180" providerId="LiveId" clId="{DCEB16A0-945F-4CAC-AA4F-4575F165FB2B}" dt="2020-08-07T18:57:11.005" v="11071" actId="478"/>
          <ac:picMkLst>
            <pc:docMk/>
            <pc:sldMk cId="3221767249" sldId="263"/>
            <ac:picMk id="15" creationId="{F65DC1C4-CF19-4712-82CF-81BCD005E45C}"/>
          </ac:picMkLst>
        </pc:picChg>
        <pc:picChg chg="add mod">
          <ac:chgData name="Paul Goldman" userId="8bc33dc9424dd180" providerId="LiveId" clId="{DCEB16A0-945F-4CAC-AA4F-4575F165FB2B}" dt="2020-08-07T19:00:43.634" v="11360" actId="1076"/>
          <ac:picMkLst>
            <pc:docMk/>
            <pc:sldMk cId="3221767249" sldId="263"/>
            <ac:picMk id="16" creationId="{44A7C321-B9AB-4F61-B2EE-C9E863044261}"/>
          </ac:picMkLst>
        </pc:picChg>
      </pc:sldChg>
      <pc:sldChg chg="addSp delSp modSp add mod">
        <pc:chgData name="Paul Goldman" userId="8bc33dc9424dd180" providerId="LiveId" clId="{DCEB16A0-945F-4CAC-AA4F-4575F165FB2B}" dt="2020-08-08T17:11:37.900" v="21792" actId="33524"/>
        <pc:sldMkLst>
          <pc:docMk/>
          <pc:sldMk cId="1656301129" sldId="264"/>
        </pc:sldMkLst>
        <pc:spChg chg="mod">
          <ac:chgData name="Paul Goldman" userId="8bc33dc9424dd180" providerId="LiveId" clId="{DCEB16A0-945F-4CAC-AA4F-4575F165FB2B}" dt="2020-08-08T17:11:37.900" v="21792" actId="33524"/>
          <ac:spMkLst>
            <pc:docMk/>
            <pc:sldMk cId="1656301129" sldId="264"/>
            <ac:spMk id="13" creationId="{46ED779B-2B5D-4C4D-9A48-686BEAE28116}"/>
          </ac:spMkLst>
        </pc:spChg>
        <pc:picChg chg="add mod">
          <ac:chgData name="Paul Goldman" userId="8bc33dc9424dd180" providerId="LiveId" clId="{DCEB16A0-945F-4CAC-AA4F-4575F165FB2B}" dt="2020-08-07T19:20:11.667" v="11621" actId="1076"/>
          <ac:picMkLst>
            <pc:docMk/>
            <pc:sldMk cId="1656301129" sldId="264"/>
            <ac:picMk id="2" creationId="{8CAFB718-05DD-429A-9F7E-0CFCF082CF91}"/>
          </ac:picMkLst>
        </pc:picChg>
        <pc:picChg chg="add del mod">
          <ac:chgData name="Paul Goldman" userId="8bc33dc9424dd180" providerId="LiveId" clId="{DCEB16A0-945F-4CAC-AA4F-4575F165FB2B}" dt="2020-08-07T19:24:14.099" v="11760" actId="478"/>
          <ac:picMkLst>
            <pc:docMk/>
            <pc:sldMk cId="1656301129" sldId="264"/>
            <ac:picMk id="3" creationId="{06C11D1F-E138-4FE4-A26C-3E8A8766B62B}"/>
          </ac:picMkLst>
        </pc:picChg>
        <pc:picChg chg="add mod">
          <ac:chgData name="Paul Goldman" userId="8bc33dc9424dd180" providerId="LiveId" clId="{DCEB16A0-945F-4CAC-AA4F-4575F165FB2B}" dt="2020-08-08T17:09:44.963" v="21656" actId="1076"/>
          <ac:picMkLst>
            <pc:docMk/>
            <pc:sldMk cId="1656301129" sldId="264"/>
            <ac:picMk id="3" creationId="{5BA11AEC-C894-4B2D-9DC8-D1E4EDE9AFDD}"/>
          </ac:picMkLst>
        </pc:picChg>
        <pc:picChg chg="add del mod">
          <ac:chgData name="Paul Goldman" userId="8bc33dc9424dd180" providerId="LiveId" clId="{DCEB16A0-945F-4CAC-AA4F-4575F165FB2B}" dt="2020-08-08T17:09:01.941" v="21652" actId="478"/>
          <ac:picMkLst>
            <pc:docMk/>
            <pc:sldMk cId="1656301129" sldId="264"/>
            <ac:picMk id="4" creationId="{CF94C799-2DC7-47BC-AF73-9AA375762944}"/>
          </ac:picMkLst>
        </pc:picChg>
        <pc:picChg chg="del">
          <ac:chgData name="Paul Goldman" userId="8bc33dc9424dd180" providerId="LiveId" clId="{DCEB16A0-945F-4CAC-AA4F-4575F165FB2B}" dt="2020-08-07T19:18:31.381" v="11408" actId="478"/>
          <ac:picMkLst>
            <pc:docMk/>
            <pc:sldMk cId="1656301129" sldId="264"/>
            <ac:picMk id="16" creationId="{44A7C321-B9AB-4F61-B2EE-C9E863044261}"/>
          </ac:picMkLst>
        </pc:picChg>
      </pc:sldChg>
      <pc:sldChg chg="addSp delSp modSp add mod">
        <pc:chgData name="Paul Goldman" userId="8bc33dc9424dd180" providerId="LiveId" clId="{DCEB16A0-945F-4CAC-AA4F-4575F165FB2B}" dt="2020-08-08T17:12:10.119" v="21793" actId="20577"/>
        <pc:sldMkLst>
          <pc:docMk/>
          <pc:sldMk cId="3306881504" sldId="265"/>
        </pc:sldMkLst>
        <pc:spChg chg="mod">
          <ac:chgData name="Paul Goldman" userId="8bc33dc9424dd180" providerId="LiveId" clId="{DCEB16A0-945F-4CAC-AA4F-4575F165FB2B}" dt="2020-08-07T19:27:31.656" v="11893" actId="20577"/>
          <ac:spMkLst>
            <pc:docMk/>
            <pc:sldMk cId="3306881504" sldId="265"/>
            <ac:spMk id="6" creationId="{C9297CB7-1C5A-4EA0-8BEE-9C7B7B7B7184}"/>
          </ac:spMkLst>
        </pc:spChg>
        <pc:spChg chg="mod">
          <ac:chgData name="Paul Goldman" userId="8bc33dc9424dd180" providerId="LiveId" clId="{DCEB16A0-945F-4CAC-AA4F-4575F165FB2B}" dt="2020-08-08T17:12:10.119" v="21793" actId="20577"/>
          <ac:spMkLst>
            <pc:docMk/>
            <pc:sldMk cId="3306881504" sldId="265"/>
            <ac:spMk id="13" creationId="{46ED779B-2B5D-4C4D-9A48-686BEAE28116}"/>
          </ac:spMkLst>
        </pc:spChg>
        <pc:picChg chg="del">
          <ac:chgData name="Paul Goldman" userId="8bc33dc9424dd180" providerId="LiveId" clId="{DCEB16A0-945F-4CAC-AA4F-4575F165FB2B}" dt="2020-08-07T19:27:41.340" v="11896" actId="478"/>
          <ac:picMkLst>
            <pc:docMk/>
            <pc:sldMk cId="3306881504" sldId="265"/>
            <ac:picMk id="2" creationId="{8CAFB718-05DD-429A-9F7E-0CFCF082CF91}"/>
          </ac:picMkLst>
        </pc:picChg>
        <pc:picChg chg="add del mod">
          <ac:chgData name="Paul Goldman" userId="8bc33dc9424dd180" providerId="LiveId" clId="{DCEB16A0-945F-4CAC-AA4F-4575F165FB2B}" dt="2020-08-07T19:34:05.970" v="12194"/>
          <ac:picMkLst>
            <pc:docMk/>
            <pc:sldMk cId="3306881504" sldId="265"/>
            <ac:picMk id="3" creationId="{39842E9C-3173-4275-A66F-4BE60EDF43BB}"/>
          </ac:picMkLst>
        </pc:picChg>
        <pc:picChg chg="del">
          <ac:chgData name="Paul Goldman" userId="8bc33dc9424dd180" providerId="LiveId" clId="{DCEB16A0-945F-4CAC-AA4F-4575F165FB2B}" dt="2020-08-07T19:27:34.771" v="11894" actId="478"/>
          <ac:picMkLst>
            <pc:docMk/>
            <pc:sldMk cId="3306881504" sldId="265"/>
            <ac:picMk id="4" creationId="{CF94C799-2DC7-47BC-AF73-9AA375762944}"/>
          </ac:picMkLst>
        </pc:picChg>
      </pc:sldChg>
      <pc:sldChg chg="addSp modSp add mod">
        <pc:chgData name="Paul Goldman" userId="8bc33dc9424dd180" providerId="LiveId" clId="{DCEB16A0-945F-4CAC-AA4F-4575F165FB2B}" dt="2020-08-07T19:36:57.932" v="12338" actId="1076"/>
        <pc:sldMkLst>
          <pc:docMk/>
          <pc:sldMk cId="134776186" sldId="266"/>
        </pc:sldMkLst>
        <pc:spChg chg="mod">
          <ac:chgData name="Paul Goldman" userId="8bc33dc9424dd180" providerId="LiveId" clId="{DCEB16A0-945F-4CAC-AA4F-4575F165FB2B}" dt="2020-08-07T19:36:16.257" v="12333" actId="6549"/>
          <ac:spMkLst>
            <pc:docMk/>
            <pc:sldMk cId="134776186" sldId="266"/>
            <ac:spMk id="13" creationId="{46ED779B-2B5D-4C4D-9A48-686BEAE28116}"/>
          </ac:spMkLst>
        </pc:spChg>
        <pc:picChg chg="add mod">
          <ac:chgData name="Paul Goldman" userId="8bc33dc9424dd180" providerId="LiveId" clId="{DCEB16A0-945F-4CAC-AA4F-4575F165FB2B}" dt="2020-08-07T19:36:57.932" v="12338" actId="1076"/>
          <ac:picMkLst>
            <pc:docMk/>
            <pc:sldMk cId="134776186" sldId="266"/>
            <ac:picMk id="2" creationId="{4ECBAF23-B92B-49C7-95EF-BABDA49FD67B}"/>
          </ac:picMkLst>
        </pc:picChg>
      </pc:sldChg>
      <pc:sldChg chg="addSp delSp modSp add mod">
        <pc:chgData name="Paul Goldman" userId="8bc33dc9424dd180" providerId="LiveId" clId="{DCEB16A0-945F-4CAC-AA4F-4575F165FB2B}" dt="2020-08-10T13:38:08.343" v="33226" actId="20577"/>
        <pc:sldMkLst>
          <pc:docMk/>
          <pc:sldMk cId="2041363454" sldId="267"/>
        </pc:sldMkLst>
        <pc:spChg chg="mod">
          <ac:chgData name="Paul Goldman" userId="8bc33dc9424dd180" providerId="LiveId" clId="{DCEB16A0-945F-4CAC-AA4F-4575F165FB2B}" dt="2020-08-10T13:38:08.343" v="33226" actId="20577"/>
          <ac:spMkLst>
            <pc:docMk/>
            <pc:sldMk cId="2041363454" sldId="267"/>
            <ac:spMk id="4" creationId="{61F3BFCF-2DA5-428F-A4CD-41670F2BF033}"/>
          </ac:spMkLst>
        </pc:spChg>
        <pc:picChg chg="add del mod">
          <ac:chgData name="Paul Goldman" userId="8bc33dc9424dd180" providerId="LiveId" clId="{DCEB16A0-945F-4CAC-AA4F-4575F165FB2B}" dt="2020-08-08T15:05:02.472" v="13791" actId="478"/>
          <ac:picMkLst>
            <pc:docMk/>
            <pc:sldMk cId="2041363454" sldId="267"/>
            <ac:picMk id="2" creationId="{47418533-D625-4543-9486-4978F047CD2B}"/>
          </ac:picMkLst>
        </pc:picChg>
      </pc:sldChg>
      <pc:sldChg chg="addSp delSp modSp add mod ord">
        <pc:chgData name="Paul Goldman" userId="8bc33dc9424dd180" providerId="LiveId" clId="{DCEB16A0-945F-4CAC-AA4F-4575F165FB2B}" dt="2020-08-08T22:07:33.319" v="30716" actId="20577"/>
        <pc:sldMkLst>
          <pc:docMk/>
          <pc:sldMk cId="3291192019" sldId="268"/>
        </pc:sldMkLst>
        <pc:spChg chg="mod">
          <ac:chgData name="Paul Goldman" userId="8bc33dc9424dd180" providerId="LiveId" clId="{DCEB16A0-945F-4CAC-AA4F-4575F165FB2B}" dt="2020-08-08T22:07:33.319" v="30716" actId="20577"/>
          <ac:spMkLst>
            <pc:docMk/>
            <pc:sldMk cId="3291192019" sldId="268"/>
            <ac:spMk id="4" creationId="{61F3BFCF-2DA5-428F-A4CD-41670F2BF033}"/>
          </ac:spMkLst>
        </pc:spChg>
        <pc:picChg chg="del mod">
          <ac:chgData name="Paul Goldman" userId="8bc33dc9424dd180" providerId="LiveId" clId="{DCEB16A0-945F-4CAC-AA4F-4575F165FB2B}" dt="2020-08-08T15:28:53.677" v="14855" actId="478"/>
          <ac:picMkLst>
            <pc:docMk/>
            <pc:sldMk cId="3291192019" sldId="268"/>
            <ac:picMk id="2" creationId="{DA5AF8D1-A063-467B-BF03-D3AEEC99E962}"/>
          </ac:picMkLst>
        </pc:picChg>
        <pc:picChg chg="del">
          <ac:chgData name="Paul Goldman" userId="8bc33dc9424dd180" providerId="LiveId" clId="{DCEB16A0-945F-4CAC-AA4F-4575F165FB2B}" dt="2020-08-08T15:29:01.059" v="14858" actId="478"/>
          <ac:picMkLst>
            <pc:docMk/>
            <pc:sldMk cId="3291192019" sldId="268"/>
            <ac:picMk id="3" creationId="{9B3D0FF7-9242-4919-9D90-90A88EB1EB95}"/>
          </ac:picMkLst>
        </pc:picChg>
        <pc:picChg chg="add mod">
          <ac:chgData name="Paul Goldman" userId="8bc33dc9424dd180" providerId="LiveId" clId="{DCEB16A0-945F-4CAC-AA4F-4575F165FB2B}" dt="2020-08-08T15:29:05.702" v="14859" actId="1076"/>
          <ac:picMkLst>
            <pc:docMk/>
            <pc:sldMk cId="3291192019" sldId="268"/>
            <ac:picMk id="9" creationId="{5A1701C5-1AA5-4C53-BC9D-FD184A235250}"/>
          </ac:picMkLst>
        </pc:picChg>
      </pc:sldChg>
      <pc:sldChg chg="addSp delSp modSp add mod">
        <pc:chgData name="Paul Goldman" userId="8bc33dc9424dd180" providerId="LiveId" clId="{DCEB16A0-945F-4CAC-AA4F-4575F165FB2B}" dt="2020-08-08T22:09:39.313" v="30722" actId="20577"/>
        <pc:sldMkLst>
          <pc:docMk/>
          <pc:sldMk cId="882075602" sldId="269"/>
        </pc:sldMkLst>
        <pc:spChg chg="mod">
          <ac:chgData name="Paul Goldman" userId="8bc33dc9424dd180" providerId="LiveId" clId="{DCEB16A0-945F-4CAC-AA4F-4575F165FB2B}" dt="2020-08-08T22:09:39.313" v="30722" actId="20577"/>
          <ac:spMkLst>
            <pc:docMk/>
            <pc:sldMk cId="882075602" sldId="269"/>
            <ac:spMk id="4" creationId="{61F3BFCF-2DA5-428F-A4CD-41670F2BF033}"/>
          </ac:spMkLst>
        </pc:spChg>
        <pc:picChg chg="add del mod">
          <ac:chgData name="Paul Goldman" userId="8bc33dc9424dd180" providerId="LiveId" clId="{DCEB16A0-945F-4CAC-AA4F-4575F165FB2B}" dt="2020-08-08T16:16:41.320" v="16561" actId="478"/>
          <ac:picMkLst>
            <pc:docMk/>
            <pc:sldMk cId="882075602" sldId="269"/>
            <ac:picMk id="2" creationId="{2E06F600-23D3-4603-9F2C-857748B27F3D}"/>
          </ac:picMkLst>
        </pc:picChg>
        <pc:picChg chg="del">
          <ac:chgData name="Paul Goldman" userId="8bc33dc9424dd180" providerId="LiveId" clId="{DCEB16A0-945F-4CAC-AA4F-4575F165FB2B}" dt="2020-08-08T15:44:25.171" v="15185" actId="478"/>
          <ac:picMkLst>
            <pc:docMk/>
            <pc:sldMk cId="882075602" sldId="269"/>
            <ac:picMk id="3" creationId="{9B3D0FF7-9242-4919-9D90-90A88EB1EB95}"/>
          </ac:picMkLst>
        </pc:picChg>
        <pc:picChg chg="add del mod">
          <ac:chgData name="Paul Goldman" userId="8bc33dc9424dd180" providerId="LiveId" clId="{DCEB16A0-945F-4CAC-AA4F-4575F165FB2B}" dt="2020-08-08T16:16:44.582" v="16562" actId="478"/>
          <ac:picMkLst>
            <pc:docMk/>
            <pc:sldMk cId="882075602" sldId="269"/>
            <ac:picMk id="9" creationId="{9513C743-BE49-4063-84A7-E25DC8408CF2}"/>
          </ac:picMkLst>
        </pc:picChg>
        <pc:picChg chg="add del mod">
          <ac:chgData name="Paul Goldman" userId="8bc33dc9424dd180" providerId="LiveId" clId="{DCEB16A0-945F-4CAC-AA4F-4575F165FB2B}" dt="2020-08-08T16:16:51.655" v="16563" actId="478"/>
          <ac:picMkLst>
            <pc:docMk/>
            <pc:sldMk cId="882075602" sldId="269"/>
            <ac:picMk id="10" creationId="{300E0EDC-0A25-4571-98C8-5476FE23505A}"/>
          </ac:picMkLst>
        </pc:picChg>
        <pc:picChg chg="add mod">
          <ac:chgData name="Paul Goldman" userId="8bc33dc9424dd180" providerId="LiveId" clId="{DCEB16A0-945F-4CAC-AA4F-4575F165FB2B}" dt="2020-08-08T16:19:12.869" v="16654" actId="1076"/>
          <ac:picMkLst>
            <pc:docMk/>
            <pc:sldMk cId="882075602" sldId="269"/>
            <ac:picMk id="12" creationId="{D8779267-57B1-4176-9FF0-F4EAEF0FB5B4}"/>
          </ac:picMkLst>
        </pc:picChg>
        <pc:picChg chg="add del">
          <ac:chgData name="Paul Goldman" userId="8bc33dc9424dd180" providerId="LiveId" clId="{DCEB16A0-945F-4CAC-AA4F-4575F165FB2B}" dt="2020-08-08T16:23:51.682" v="17045" actId="478"/>
          <ac:picMkLst>
            <pc:docMk/>
            <pc:sldMk cId="882075602" sldId="269"/>
            <ac:picMk id="13" creationId="{38E40036-63BE-4AA2-9E74-20171A99A56B}"/>
          </ac:picMkLst>
        </pc:picChg>
        <pc:picChg chg="del">
          <ac:chgData name="Paul Goldman" userId="8bc33dc9424dd180" providerId="LiveId" clId="{DCEB16A0-945F-4CAC-AA4F-4575F165FB2B}" dt="2020-08-08T15:43:43.826" v="15096" actId="478"/>
          <ac:picMkLst>
            <pc:docMk/>
            <pc:sldMk cId="882075602" sldId="269"/>
            <ac:picMk id="14" creationId="{DB010500-8508-45B6-8A71-8A528006AB12}"/>
          </ac:picMkLst>
        </pc:picChg>
        <pc:picChg chg="add mod">
          <ac:chgData name="Paul Goldman" userId="8bc33dc9424dd180" providerId="LiveId" clId="{DCEB16A0-945F-4CAC-AA4F-4575F165FB2B}" dt="2020-08-08T16:24:13.528" v="17047" actId="1076"/>
          <ac:picMkLst>
            <pc:docMk/>
            <pc:sldMk cId="882075602" sldId="269"/>
            <ac:picMk id="15" creationId="{07A8A35A-283C-4A21-9916-903AF3C83A3B}"/>
          </ac:picMkLst>
        </pc:picChg>
        <pc:picChg chg="del">
          <ac:chgData name="Paul Goldman" userId="8bc33dc9424dd180" providerId="LiveId" clId="{DCEB16A0-945F-4CAC-AA4F-4575F165FB2B}" dt="2020-08-08T15:44:29.370" v="15188" actId="478"/>
          <ac:picMkLst>
            <pc:docMk/>
            <pc:sldMk cId="882075602" sldId="269"/>
            <ac:picMk id="17" creationId="{BEA83A28-E555-453A-A215-0D58BDA9B28E}"/>
          </ac:picMkLst>
        </pc:picChg>
        <pc:picChg chg="del">
          <ac:chgData name="Paul Goldman" userId="8bc33dc9424dd180" providerId="LiveId" clId="{DCEB16A0-945F-4CAC-AA4F-4575F165FB2B}" dt="2020-08-08T15:44:26.635" v="15186" actId="478"/>
          <ac:picMkLst>
            <pc:docMk/>
            <pc:sldMk cId="882075602" sldId="269"/>
            <ac:picMk id="18" creationId="{26AA3F0A-DFA9-40D3-9DAD-CA6D73C0B9FD}"/>
          </ac:picMkLst>
        </pc:picChg>
        <pc:picChg chg="del">
          <ac:chgData name="Paul Goldman" userId="8bc33dc9424dd180" providerId="LiveId" clId="{DCEB16A0-945F-4CAC-AA4F-4575F165FB2B}" dt="2020-08-08T15:43:42.717" v="15095" actId="478"/>
          <ac:picMkLst>
            <pc:docMk/>
            <pc:sldMk cId="882075602" sldId="269"/>
            <ac:picMk id="19" creationId="{3E60390F-CEA9-4885-B4F6-E152C0E51B9E}"/>
          </ac:picMkLst>
        </pc:picChg>
        <pc:picChg chg="del">
          <ac:chgData name="Paul Goldman" userId="8bc33dc9424dd180" providerId="LiveId" clId="{DCEB16A0-945F-4CAC-AA4F-4575F165FB2B}" dt="2020-08-08T15:44:27.874" v="15187" actId="478"/>
          <ac:picMkLst>
            <pc:docMk/>
            <pc:sldMk cId="882075602" sldId="269"/>
            <ac:picMk id="21" creationId="{1BBD84EE-C3C5-4322-83D9-F20A18083983}"/>
          </ac:picMkLst>
        </pc:picChg>
      </pc:sldChg>
      <pc:sldChg chg="modSp add mod ord">
        <pc:chgData name="Paul Goldman" userId="8bc33dc9424dd180" providerId="LiveId" clId="{DCEB16A0-945F-4CAC-AA4F-4575F165FB2B}" dt="2020-08-08T16:16:21.116" v="16559"/>
        <pc:sldMkLst>
          <pc:docMk/>
          <pc:sldMk cId="9429491" sldId="270"/>
        </pc:sldMkLst>
        <pc:spChg chg="mod">
          <ac:chgData name="Paul Goldman" userId="8bc33dc9424dd180" providerId="LiveId" clId="{DCEB16A0-945F-4CAC-AA4F-4575F165FB2B}" dt="2020-08-08T16:16:07.792" v="16557" actId="27107"/>
          <ac:spMkLst>
            <pc:docMk/>
            <pc:sldMk cId="9429491" sldId="270"/>
            <ac:spMk id="4" creationId="{61F3BFCF-2DA5-428F-A4CD-41670F2BF033}"/>
          </ac:spMkLst>
        </pc:spChg>
      </pc:sldChg>
      <pc:sldChg chg="addSp delSp modSp add mod">
        <pc:chgData name="Paul Goldman" userId="8bc33dc9424dd180" providerId="LiveId" clId="{DCEB16A0-945F-4CAC-AA4F-4575F165FB2B}" dt="2020-08-08T16:43:44.290" v="19605" actId="20577"/>
        <pc:sldMkLst>
          <pc:docMk/>
          <pc:sldMk cId="3439010266" sldId="271"/>
        </pc:sldMkLst>
        <pc:spChg chg="mod">
          <ac:chgData name="Paul Goldman" userId="8bc33dc9424dd180" providerId="LiveId" clId="{DCEB16A0-945F-4CAC-AA4F-4575F165FB2B}" dt="2020-08-08T16:43:44.290" v="19605" actId="20577"/>
          <ac:spMkLst>
            <pc:docMk/>
            <pc:sldMk cId="3439010266" sldId="271"/>
            <ac:spMk id="4" creationId="{61F3BFCF-2DA5-428F-A4CD-41670F2BF033}"/>
          </ac:spMkLst>
        </pc:spChg>
        <pc:picChg chg="add mod">
          <ac:chgData name="Paul Goldman" userId="8bc33dc9424dd180" providerId="LiveId" clId="{DCEB16A0-945F-4CAC-AA4F-4575F165FB2B}" dt="2020-08-08T16:32:51.236" v="18110" actId="1076"/>
          <ac:picMkLst>
            <pc:docMk/>
            <pc:sldMk cId="3439010266" sldId="271"/>
            <ac:picMk id="2" creationId="{DAEAFF2B-3D0E-4874-A730-6AC068EFD02E}"/>
          </ac:picMkLst>
        </pc:picChg>
        <pc:picChg chg="del">
          <ac:chgData name="Paul Goldman" userId="8bc33dc9424dd180" providerId="LiveId" clId="{DCEB16A0-945F-4CAC-AA4F-4575F165FB2B}" dt="2020-08-08T16:31:27.864" v="17977" actId="478"/>
          <ac:picMkLst>
            <pc:docMk/>
            <pc:sldMk cId="3439010266" sldId="271"/>
            <ac:picMk id="12" creationId="{D8779267-57B1-4176-9FF0-F4EAEF0FB5B4}"/>
          </ac:picMkLst>
        </pc:picChg>
        <pc:picChg chg="del">
          <ac:chgData name="Paul Goldman" userId="8bc33dc9424dd180" providerId="LiveId" clId="{DCEB16A0-945F-4CAC-AA4F-4575F165FB2B}" dt="2020-08-08T16:31:29.140" v="17978" actId="478"/>
          <ac:picMkLst>
            <pc:docMk/>
            <pc:sldMk cId="3439010266" sldId="271"/>
            <ac:picMk id="15" creationId="{07A8A35A-283C-4A21-9916-903AF3C83A3B}"/>
          </ac:picMkLst>
        </pc:picChg>
      </pc:sldChg>
      <pc:sldChg chg="addSp delSp modSp add mod">
        <pc:chgData name="Paul Goldman" userId="8bc33dc9424dd180" providerId="LiveId" clId="{DCEB16A0-945F-4CAC-AA4F-4575F165FB2B}" dt="2020-08-08T16:58:09.500" v="20504" actId="20577"/>
        <pc:sldMkLst>
          <pc:docMk/>
          <pc:sldMk cId="1623293078" sldId="272"/>
        </pc:sldMkLst>
        <pc:spChg chg="mod">
          <ac:chgData name="Paul Goldman" userId="8bc33dc9424dd180" providerId="LiveId" clId="{DCEB16A0-945F-4CAC-AA4F-4575F165FB2B}" dt="2020-08-08T16:58:09.500" v="20504" actId="20577"/>
          <ac:spMkLst>
            <pc:docMk/>
            <pc:sldMk cId="1623293078" sldId="272"/>
            <ac:spMk id="4" creationId="{61F3BFCF-2DA5-428F-A4CD-41670F2BF033}"/>
          </ac:spMkLst>
        </pc:spChg>
        <pc:picChg chg="del">
          <ac:chgData name="Paul Goldman" userId="8bc33dc9424dd180" providerId="LiveId" clId="{DCEB16A0-945F-4CAC-AA4F-4575F165FB2B}" dt="2020-08-08T16:44:37.075" v="19613" actId="478"/>
          <ac:picMkLst>
            <pc:docMk/>
            <pc:sldMk cId="1623293078" sldId="272"/>
            <ac:picMk id="2" creationId="{DAEAFF2B-3D0E-4874-A730-6AC068EFD02E}"/>
          </ac:picMkLst>
        </pc:picChg>
        <pc:picChg chg="add mod">
          <ac:chgData name="Paul Goldman" userId="8bc33dc9424dd180" providerId="LiveId" clId="{DCEB16A0-945F-4CAC-AA4F-4575F165FB2B}" dt="2020-08-08T16:54:26.635" v="20422" actId="1076"/>
          <ac:picMkLst>
            <pc:docMk/>
            <pc:sldMk cId="1623293078" sldId="272"/>
            <ac:picMk id="3" creationId="{92306EA1-17BD-477E-A89D-9F939D29F4F6}"/>
          </ac:picMkLst>
        </pc:picChg>
      </pc:sldChg>
      <pc:sldChg chg="new del">
        <pc:chgData name="Paul Goldman" userId="8bc33dc9424dd180" providerId="LiveId" clId="{DCEB16A0-945F-4CAC-AA4F-4575F165FB2B}" dt="2020-08-08T16:44:19.876" v="19607" actId="2696"/>
        <pc:sldMkLst>
          <pc:docMk/>
          <pc:sldMk cId="2854212901" sldId="272"/>
        </pc:sldMkLst>
      </pc:sldChg>
      <pc:sldChg chg="addSp delSp modSp add mod">
        <pc:chgData name="Paul Goldman" userId="8bc33dc9424dd180" providerId="LiveId" clId="{DCEB16A0-945F-4CAC-AA4F-4575F165FB2B}" dt="2020-08-08T22:11:47.658" v="30723" actId="113"/>
        <pc:sldMkLst>
          <pc:docMk/>
          <pc:sldMk cId="1620949711" sldId="273"/>
        </pc:sldMkLst>
        <pc:spChg chg="mod">
          <ac:chgData name="Paul Goldman" userId="8bc33dc9424dd180" providerId="LiveId" clId="{DCEB16A0-945F-4CAC-AA4F-4575F165FB2B}" dt="2020-08-08T22:11:47.658" v="30723" actId="113"/>
          <ac:spMkLst>
            <pc:docMk/>
            <pc:sldMk cId="1620949711" sldId="273"/>
            <ac:spMk id="4" creationId="{61F3BFCF-2DA5-428F-A4CD-41670F2BF033}"/>
          </ac:spMkLst>
        </pc:spChg>
        <pc:spChg chg="add del">
          <ac:chgData name="Paul Goldman" userId="8bc33dc9424dd180" providerId="LiveId" clId="{DCEB16A0-945F-4CAC-AA4F-4575F165FB2B}" dt="2020-08-08T17:25:00.290" v="22314"/>
          <ac:spMkLst>
            <pc:docMk/>
            <pc:sldMk cId="1620949711" sldId="273"/>
            <ac:spMk id="12" creationId="{D7023A87-F8C3-403F-82A2-26FD15CA7814}"/>
          </ac:spMkLst>
        </pc:spChg>
        <pc:spChg chg="add del mod">
          <ac:chgData name="Paul Goldman" userId="8bc33dc9424dd180" providerId="LiveId" clId="{DCEB16A0-945F-4CAC-AA4F-4575F165FB2B}" dt="2020-08-08T17:25:19.406" v="22332"/>
          <ac:spMkLst>
            <pc:docMk/>
            <pc:sldMk cId="1620949711" sldId="273"/>
            <ac:spMk id="13" creationId="{8592264E-2494-46ED-9404-FABC7E25DB5B}"/>
          </ac:spMkLst>
        </pc:spChg>
        <pc:picChg chg="add mod">
          <ac:chgData name="Paul Goldman" userId="8bc33dc9424dd180" providerId="LiveId" clId="{DCEB16A0-945F-4CAC-AA4F-4575F165FB2B}" dt="2020-08-08T16:58:18.262" v="20505" actId="1076"/>
          <ac:picMkLst>
            <pc:docMk/>
            <pc:sldMk cId="1620949711" sldId="273"/>
            <ac:picMk id="2" creationId="{2B8BAD9C-B9A9-45D8-8E1B-666D56CECB4A}"/>
          </ac:picMkLst>
        </pc:picChg>
        <pc:picChg chg="del mod">
          <ac:chgData name="Paul Goldman" userId="8bc33dc9424dd180" providerId="LiveId" clId="{DCEB16A0-945F-4CAC-AA4F-4575F165FB2B}" dt="2020-08-08T16:57:08.886" v="20445" actId="478"/>
          <ac:picMkLst>
            <pc:docMk/>
            <pc:sldMk cId="1620949711" sldId="273"/>
            <ac:picMk id="3" creationId="{92306EA1-17BD-477E-A89D-9F939D29F4F6}"/>
          </ac:picMkLst>
        </pc:picChg>
        <pc:picChg chg="add mod">
          <ac:chgData name="Paul Goldman" userId="8bc33dc9424dd180" providerId="LiveId" clId="{DCEB16A0-945F-4CAC-AA4F-4575F165FB2B}" dt="2020-08-08T17:00:34.152" v="20747" actId="1076"/>
          <ac:picMkLst>
            <pc:docMk/>
            <pc:sldMk cId="1620949711" sldId="273"/>
            <ac:picMk id="9" creationId="{D57326FE-2394-454C-8113-CB169DFBAC4F}"/>
          </ac:picMkLst>
        </pc:picChg>
        <pc:picChg chg="add mod">
          <ac:chgData name="Paul Goldman" userId="8bc33dc9424dd180" providerId="LiveId" clId="{DCEB16A0-945F-4CAC-AA4F-4575F165FB2B}" dt="2020-08-08T17:28:42.718" v="22853" actId="1076"/>
          <ac:picMkLst>
            <pc:docMk/>
            <pc:sldMk cId="1620949711" sldId="273"/>
            <ac:picMk id="10" creationId="{23B7B836-8278-4445-B74A-E660B0A0D852}"/>
          </ac:picMkLst>
        </pc:picChg>
      </pc:sldChg>
      <pc:sldChg chg="addSp delSp modSp add mod">
        <pc:chgData name="Paul Goldman" userId="8bc33dc9424dd180" providerId="LiveId" clId="{DCEB16A0-945F-4CAC-AA4F-4575F165FB2B}" dt="2020-08-09T13:43:07.386" v="30983" actId="20577"/>
        <pc:sldMkLst>
          <pc:docMk/>
          <pc:sldMk cId="625194262" sldId="274"/>
        </pc:sldMkLst>
        <pc:spChg chg="mod">
          <ac:chgData name="Paul Goldman" userId="8bc33dc9424dd180" providerId="LiveId" clId="{DCEB16A0-945F-4CAC-AA4F-4575F165FB2B}" dt="2020-08-08T17:13:28.832" v="21814" actId="20577"/>
          <ac:spMkLst>
            <pc:docMk/>
            <pc:sldMk cId="625194262" sldId="274"/>
            <ac:spMk id="6" creationId="{C9297CB7-1C5A-4EA0-8BEE-9C7B7B7B7184}"/>
          </ac:spMkLst>
        </pc:spChg>
        <pc:spChg chg="mod">
          <ac:chgData name="Paul Goldman" userId="8bc33dc9424dd180" providerId="LiveId" clId="{DCEB16A0-945F-4CAC-AA4F-4575F165FB2B}" dt="2020-08-09T13:43:07.386" v="30983" actId="20577"/>
          <ac:spMkLst>
            <pc:docMk/>
            <pc:sldMk cId="625194262" sldId="274"/>
            <ac:spMk id="13" creationId="{46ED779B-2B5D-4C4D-9A48-686BEAE28116}"/>
          </ac:spMkLst>
        </pc:spChg>
        <pc:picChg chg="del">
          <ac:chgData name="Paul Goldman" userId="8bc33dc9424dd180" providerId="LiveId" clId="{DCEB16A0-945F-4CAC-AA4F-4575F165FB2B}" dt="2020-08-08T17:13:33.195" v="21815" actId="478"/>
          <ac:picMkLst>
            <pc:docMk/>
            <pc:sldMk cId="625194262" sldId="274"/>
            <ac:picMk id="2" creationId="{4ECBAF23-B92B-49C7-95EF-BABDA49FD67B}"/>
          </ac:picMkLst>
        </pc:picChg>
        <pc:picChg chg="add mod">
          <ac:chgData name="Paul Goldman" userId="8bc33dc9424dd180" providerId="LiveId" clId="{DCEB16A0-945F-4CAC-AA4F-4575F165FB2B}" dt="2020-08-08T22:24:31.718" v="30820" actId="1076"/>
          <ac:picMkLst>
            <pc:docMk/>
            <pc:sldMk cId="625194262" sldId="274"/>
            <ac:picMk id="2" creationId="{786F0CA3-5875-4B27-BBAC-E59F0BF5E780}"/>
          </ac:picMkLst>
        </pc:picChg>
        <pc:picChg chg="add del mod">
          <ac:chgData name="Paul Goldman" userId="8bc33dc9424dd180" providerId="LiveId" clId="{DCEB16A0-945F-4CAC-AA4F-4575F165FB2B}" dt="2020-08-08T17:43:48.433" v="23435" actId="478"/>
          <ac:picMkLst>
            <pc:docMk/>
            <pc:sldMk cId="625194262" sldId="274"/>
            <ac:picMk id="3" creationId="{065EF2B8-EA6F-46BF-94DF-92957EA1B849}"/>
          </ac:picMkLst>
        </pc:picChg>
        <pc:picChg chg="add del mod">
          <ac:chgData name="Paul Goldman" userId="8bc33dc9424dd180" providerId="LiveId" clId="{DCEB16A0-945F-4CAC-AA4F-4575F165FB2B}" dt="2020-08-08T17:45:09.644" v="23474" actId="478"/>
          <ac:picMkLst>
            <pc:docMk/>
            <pc:sldMk cId="625194262" sldId="274"/>
            <ac:picMk id="4" creationId="{B8ED9D3F-82E0-42E2-A66C-BA7F53F5165E}"/>
          </ac:picMkLst>
        </pc:picChg>
        <pc:picChg chg="add mod">
          <ac:chgData name="Paul Goldman" userId="8bc33dc9424dd180" providerId="LiveId" clId="{DCEB16A0-945F-4CAC-AA4F-4575F165FB2B}" dt="2020-08-08T18:08:11.996" v="24972" actId="1076"/>
          <ac:picMkLst>
            <pc:docMk/>
            <pc:sldMk cId="625194262" sldId="274"/>
            <ac:picMk id="9" creationId="{9CAD2F8C-5C51-403E-8C2C-A812931E03DF}"/>
          </ac:picMkLst>
        </pc:picChg>
        <pc:picChg chg="add del mod">
          <ac:chgData name="Paul Goldman" userId="8bc33dc9424dd180" providerId="LiveId" clId="{DCEB16A0-945F-4CAC-AA4F-4575F165FB2B}" dt="2020-08-08T18:06:18.781" v="24964" actId="478"/>
          <ac:picMkLst>
            <pc:docMk/>
            <pc:sldMk cId="625194262" sldId="274"/>
            <ac:picMk id="10" creationId="{3BA6B6F7-8D73-4752-B8A4-5D99B3F0B722}"/>
          </ac:picMkLst>
        </pc:picChg>
        <pc:picChg chg="add del mod">
          <ac:chgData name="Paul Goldman" userId="8bc33dc9424dd180" providerId="LiveId" clId="{DCEB16A0-945F-4CAC-AA4F-4575F165FB2B}" dt="2020-08-08T18:35:52.904" v="27958" actId="478"/>
          <ac:picMkLst>
            <pc:docMk/>
            <pc:sldMk cId="625194262" sldId="274"/>
            <ac:picMk id="12" creationId="{9F420F44-A24F-42F8-A2AE-8532812F0D2B}"/>
          </ac:picMkLst>
        </pc:picChg>
        <pc:picChg chg="add del mod">
          <ac:chgData name="Paul Goldman" userId="8bc33dc9424dd180" providerId="LiveId" clId="{DCEB16A0-945F-4CAC-AA4F-4575F165FB2B}" dt="2020-08-08T22:24:15.729" v="30817" actId="478"/>
          <ac:picMkLst>
            <pc:docMk/>
            <pc:sldMk cId="625194262" sldId="274"/>
            <ac:picMk id="14" creationId="{9E79EC06-4E77-422A-83A6-6B848A0E4DD9}"/>
          </ac:picMkLst>
        </pc:picChg>
      </pc:sldChg>
      <pc:sldChg chg="addSp delSp modSp add mod ord">
        <pc:chgData name="Paul Goldman" userId="8bc33dc9424dd180" providerId="LiveId" clId="{DCEB16A0-945F-4CAC-AA4F-4575F165FB2B}" dt="2020-08-09T13:49:22.921" v="30988" actId="6549"/>
        <pc:sldMkLst>
          <pc:docMk/>
          <pc:sldMk cId="533697416" sldId="275"/>
        </pc:sldMkLst>
        <pc:spChg chg="mod">
          <ac:chgData name="Paul Goldman" userId="8bc33dc9424dd180" providerId="LiveId" clId="{DCEB16A0-945F-4CAC-AA4F-4575F165FB2B}" dt="2020-08-09T13:49:22.921" v="30988" actId="6549"/>
          <ac:spMkLst>
            <pc:docMk/>
            <pc:sldMk cId="533697416" sldId="275"/>
            <ac:spMk id="13" creationId="{46ED779B-2B5D-4C4D-9A48-686BEAE28116}"/>
          </ac:spMkLst>
        </pc:spChg>
        <pc:picChg chg="add mod">
          <ac:chgData name="Paul Goldman" userId="8bc33dc9424dd180" providerId="LiveId" clId="{DCEB16A0-945F-4CAC-AA4F-4575F165FB2B}" dt="2020-08-09T13:49:13.865" v="30986" actId="1076"/>
          <ac:picMkLst>
            <pc:docMk/>
            <pc:sldMk cId="533697416" sldId="275"/>
            <ac:picMk id="2" creationId="{07842226-BA70-4BEA-85B3-74F6050C2E9B}"/>
          </ac:picMkLst>
        </pc:picChg>
        <pc:picChg chg="del mod">
          <ac:chgData name="Paul Goldman" userId="8bc33dc9424dd180" providerId="LiveId" clId="{DCEB16A0-945F-4CAC-AA4F-4575F165FB2B}" dt="2020-08-09T13:48:51.226" v="30984" actId="478"/>
          <ac:picMkLst>
            <pc:docMk/>
            <pc:sldMk cId="533697416" sldId="275"/>
            <ac:picMk id="4" creationId="{B8ED9D3F-82E0-42E2-A66C-BA7F53F5165E}"/>
          </ac:picMkLst>
        </pc:picChg>
      </pc:sldChg>
      <pc:sldChg chg="addSp delSp modSp add del mod">
        <pc:chgData name="Paul Goldman" userId="8bc33dc9424dd180" providerId="LiveId" clId="{DCEB16A0-945F-4CAC-AA4F-4575F165FB2B}" dt="2020-08-08T22:34:00.610" v="30889" actId="2696"/>
        <pc:sldMkLst>
          <pc:docMk/>
          <pc:sldMk cId="2152450001" sldId="276"/>
        </pc:sldMkLst>
        <pc:spChg chg="mod">
          <ac:chgData name="Paul Goldman" userId="8bc33dc9424dd180" providerId="LiveId" clId="{DCEB16A0-945F-4CAC-AA4F-4575F165FB2B}" dt="2020-08-08T18:09:43.782" v="24986" actId="255"/>
          <ac:spMkLst>
            <pc:docMk/>
            <pc:sldMk cId="2152450001" sldId="276"/>
            <ac:spMk id="6" creationId="{C9297CB7-1C5A-4EA0-8BEE-9C7B7B7B7184}"/>
          </ac:spMkLst>
        </pc:spChg>
        <pc:spChg chg="mod">
          <ac:chgData name="Paul Goldman" userId="8bc33dc9424dd180" providerId="LiveId" clId="{DCEB16A0-945F-4CAC-AA4F-4575F165FB2B}" dt="2020-08-08T18:37:00.345" v="27996" actId="20577"/>
          <ac:spMkLst>
            <pc:docMk/>
            <pc:sldMk cId="2152450001" sldId="276"/>
            <ac:spMk id="13" creationId="{46ED779B-2B5D-4C4D-9A48-686BEAE28116}"/>
          </ac:spMkLst>
        </pc:spChg>
        <pc:picChg chg="add del mod">
          <ac:chgData name="Paul Goldman" userId="8bc33dc9424dd180" providerId="LiveId" clId="{DCEB16A0-945F-4CAC-AA4F-4575F165FB2B}" dt="2020-08-08T18:36:13.609" v="27961" actId="478"/>
          <ac:picMkLst>
            <pc:docMk/>
            <pc:sldMk cId="2152450001" sldId="276"/>
            <ac:picMk id="2" creationId="{44CF6BCE-FA72-40B5-A4E7-1AA978864DE7}"/>
          </ac:picMkLst>
        </pc:picChg>
        <pc:picChg chg="add mod">
          <ac:chgData name="Paul Goldman" userId="8bc33dc9424dd180" providerId="LiveId" clId="{DCEB16A0-945F-4CAC-AA4F-4575F165FB2B}" dt="2020-08-08T18:36:27.353" v="27963" actId="1076"/>
          <ac:picMkLst>
            <pc:docMk/>
            <pc:sldMk cId="2152450001" sldId="276"/>
            <ac:picMk id="3" creationId="{4C3A73CA-31C4-4965-AE5D-063E7312FA4A}"/>
          </ac:picMkLst>
        </pc:picChg>
        <pc:picChg chg="del">
          <ac:chgData name="Paul Goldman" userId="8bc33dc9424dd180" providerId="LiveId" clId="{DCEB16A0-945F-4CAC-AA4F-4575F165FB2B}" dt="2020-08-08T18:09:55.725" v="24988" actId="478"/>
          <ac:picMkLst>
            <pc:docMk/>
            <pc:sldMk cId="2152450001" sldId="276"/>
            <ac:picMk id="9" creationId="{9CAD2F8C-5C51-403E-8C2C-A812931E03DF}"/>
          </ac:picMkLst>
        </pc:picChg>
        <pc:picChg chg="del">
          <ac:chgData name="Paul Goldman" userId="8bc33dc9424dd180" providerId="LiveId" clId="{DCEB16A0-945F-4CAC-AA4F-4575F165FB2B}" dt="2020-08-08T18:09:52.130" v="24987" actId="478"/>
          <ac:picMkLst>
            <pc:docMk/>
            <pc:sldMk cId="2152450001" sldId="276"/>
            <ac:picMk id="12" creationId="{9F420F44-A24F-42F8-A2AE-8532812F0D2B}"/>
          </ac:picMkLst>
        </pc:picChg>
      </pc:sldChg>
      <pc:sldChg chg="addSp delSp modSp add mod">
        <pc:chgData name="Paul Goldman" userId="8bc33dc9424dd180" providerId="LiveId" clId="{DCEB16A0-945F-4CAC-AA4F-4575F165FB2B}" dt="2020-08-09T13:51:41.948" v="31007" actId="20577"/>
        <pc:sldMkLst>
          <pc:docMk/>
          <pc:sldMk cId="805714323" sldId="277"/>
        </pc:sldMkLst>
        <pc:spChg chg="mod">
          <ac:chgData name="Paul Goldman" userId="8bc33dc9424dd180" providerId="LiveId" clId="{DCEB16A0-945F-4CAC-AA4F-4575F165FB2B}" dt="2020-08-09T13:51:41.948" v="31007" actId="20577"/>
          <ac:spMkLst>
            <pc:docMk/>
            <pc:sldMk cId="805714323" sldId="277"/>
            <ac:spMk id="13" creationId="{46ED779B-2B5D-4C4D-9A48-686BEAE28116}"/>
          </ac:spMkLst>
        </pc:spChg>
        <pc:picChg chg="del">
          <ac:chgData name="Paul Goldman" userId="8bc33dc9424dd180" providerId="LiveId" clId="{DCEB16A0-945F-4CAC-AA4F-4575F165FB2B}" dt="2020-08-08T18:13:16.881" v="25136" actId="478"/>
          <ac:picMkLst>
            <pc:docMk/>
            <pc:sldMk cId="805714323" sldId="277"/>
            <ac:picMk id="2" creationId="{44CF6BCE-FA72-40B5-A4E7-1AA978864DE7}"/>
          </ac:picMkLst>
        </pc:picChg>
        <pc:picChg chg="del">
          <ac:chgData name="Paul Goldman" userId="8bc33dc9424dd180" providerId="LiveId" clId="{DCEB16A0-945F-4CAC-AA4F-4575F165FB2B}" dt="2020-08-08T18:13:14.943" v="25135" actId="478"/>
          <ac:picMkLst>
            <pc:docMk/>
            <pc:sldMk cId="805714323" sldId="277"/>
            <ac:picMk id="3" creationId="{4C3A73CA-31C4-4965-AE5D-063E7312FA4A}"/>
          </ac:picMkLst>
        </pc:picChg>
        <pc:picChg chg="add del mod">
          <ac:chgData name="Paul Goldman" userId="8bc33dc9424dd180" providerId="LiveId" clId="{DCEB16A0-945F-4CAC-AA4F-4575F165FB2B}" dt="2020-08-08T18:25:35.980" v="27310" actId="478"/>
          <ac:picMkLst>
            <pc:docMk/>
            <pc:sldMk cId="805714323" sldId="277"/>
            <ac:picMk id="4" creationId="{4B07D93E-BC2B-40AC-86BF-EBBC98783760}"/>
          </ac:picMkLst>
        </pc:picChg>
        <pc:picChg chg="add mod">
          <ac:chgData name="Paul Goldman" userId="8bc33dc9424dd180" providerId="LiveId" clId="{DCEB16A0-945F-4CAC-AA4F-4575F165FB2B}" dt="2020-08-08T18:25:58.563" v="27314" actId="1076"/>
          <ac:picMkLst>
            <pc:docMk/>
            <pc:sldMk cId="805714323" sldId="277"/>
            <ac:picMk id="9" creationId="{6B26B0DB-E6D6-4FD6-81FD-5611228C1D79}"/>
          </ac:picMkLst>
        </pc:picChg>
        <pc:picChg chg="add del mod">
          <ac:chgData name="Paul Goldman" userId="8bc33dc9424dd180" providerId="LiveId" clId="{DCEB16A0-945F-4CAC-AA4F-4575F165FB2B}" dt="2020-08-08T18:31:17.093" v="27862" actId="478"/>
          <ac:picMkLst>
            <pc:docMk/>
            <pc:sldMk cId="805714323" sldId="277"/>
            <ac:picMk id="10" creationId="{AA8AD6FA-ED84-491A-B1DB-5711C19761AC}"/>
          </ac:picMkLst>
        </pc:picChg>
      </pc:sldChg>
      <pc:sldChg chg="addSp delSp modSp add mod">
        <pc:chgData name="Paul Goldman" userId="8bc33dc9424dd180" providerId="LiveId" clId="{DCEB16A0-945F-4CAC-AA4F-4575F165FB2B}" dt="2020-08-08T18:47:03.651" v="28281" actId="20577"/>
        <pc:sldMkLst>
          <pc:docMk/>
          <pc:sldMk cId="3331416879" sldId="278"/>
        </pc:sldMkLst>
        <pc:spChg chg="mod">
          <ac:chgData name="Paul Goldman" userId="8bc33dc9424dd180" providerId="LiveId" clId="{DCEB16A0-945F-4CAC-AA4F-4575F165FB2B}" dt="2020-08-08T18:47:03.651" v="28281" actId="20577"/>
          <ac:spMkLst>
            <pc:docMk/>
            <pc:sldMk cId="3331416879" sldId="278"/>
            <ac:spMk id="13" creationId="{46ED779B-2B5D-4C4D-9A48-686BEAE28116}"/>
          </ac:spMkLst>
        </pc:spChg>
        <pc:picChg chg="add del mod">
          <ac:chgData name="Paul Goldman" userId="8bc33dc9424dd180" providerId="LiveId" clId="{DCEB16A0-945F-4CAC-AA4F-4575F165FB2B}" dt="2020-08-08T18:33:22.477" v="27931" actId="478"/>
          <ac:picMkLst>
            <pc:docMk/>
            <pc:sldMk cId="3331416879" sldId="278"/>
            <ac:picMk id="2" creationId="{03857767-8973-426D-8DCB-BF4B8317DA3A}"/>
          </ac:picMkLst>
        </pc:picChg>
        <pc:picChg chg="add mod">
          <ac:chgData name="Paul Goldman" userId="8bc33dc9424dd180" providerId="LiveId" clId="{DCEB16A0-945F-4CAC-AA4F-4575F165FB2B}" dt="2020-08-08T18:33:33.326" v="27934" actId="14100"/>
          <ac:picMkLst>
            <pc:docMk/>
            <pc:sldMk cId="3331416879" sldId="278"/>
            <ac:picMk id="3" creationId="{29238738-BA53-4AB2-B0D1-2578CF7079F3}"/>
          </ac:picMkLst>
        </pc:picChg>
        <pc:picChg chg="add del mod">
          <ac:chgData name="Paul Goldman" userId="8bc33dc9424dd180" providerId="LiveId" clId="{DCEB16A0-945F-4CAC-AA4F-4575F165FB2B}" dt="2020-08-08T18:46:18.263" v="28260" actId="478"/>
          <ac:picMkLst>
            <pc:docMk/>
            <pc:sldMk cId="3331416879" sldId="278"/>
            <ac:picMk id="4" creationId="{A0F9F980-0CB6-4729-9ED9-F3901A1D100C}"/>
          </ac:picMkLst>
        </pc:picChg>
        <pc:picChg chg="del">
          <ac:chgData name="Paul Goldman" userId="8bc33dc9424dd180" providerId="LiveId" clId="{DCEB16A0-945F-4CAC-AA4F-4575F165FB2B}" dt="2020-08-08T18:32:13.487" v="27925" actId="478"/>
          <ac:picMkLst>
            <pc:docMk/>
            <pc:sldMk cId="3331416879" sldId="278"/>
            <ac:picMk id="9" creationId="{6B26B0DB-E6D6-4FD6-81FD-5611228C1D79}"/>
          </ac:picMkLst>
        </pc:picChg>
        <pc:picChg chg="add mod">
          <ac:chgData name="Paul Goldman" userId="8bc33dc9424dd180" providerId="LiveId" clId="{DCEB16A0-945F-4CAC-AA4F-4575F165FB2B}" dt="2020-08-08T18:46:33.733" v="28263" actId="14100"/>
          <ac:picMkLst>
            <pc:docMk/>
            <pc:sldMk cId="3331416879" sldId="278"/>
            <ac:picMk id="10" creationId="{9D00F132-91E3-4F4B-B314-B6781600AE0F}"/>
          </ac:picMkLst>
        </pc:picChg>
      </pc:sldChg>
      <pc:sldChg chg="addSp delSp modSp add del mod">
        <pc:chgData name="Paul Goldman" userId="8bc33dc9424dd180" providerId="LiveId" clId="{DCEB16A0-945F-4CAC-AA4F-4575F165FB2B}" dt="2020-08-08T19:17:09.768" v="30667" actId="2696"/>
        <pc:sldMkLst>
          <pc:docMk/>
          <pc:sldMk cId="1778455431" sldId="279"/>
        </pc:sldMkLst>
        <pc:picChg chg="add mod">
          <ac:chgData name="Paul Goldman" userId="8bc33dc9424dd180" providerId="LiveId" clId="{DCEB16A0-945F-4CAC-AA4F-4575F165FB2B}" dt="2020-08-08T18:34:11.116" v="27938" actId="1076"/>
          <ac:picMkLst>
            <pc:docMk/>
            <pc:sldMk cId="1778455431" sldId="279"/>
            <ac:picMk id="2" creationId="{FD82DD1C-C97A-43CB-AA41-C39C93DDB677}"/>
          </ac:picMkLst>
        </pc:picChg>
        <pc:picChg chg="del">
          <ac:chgData name="Paul Goldman" userId="8bc33dc9424dd180" providerId="LiveId" clId="{DCEB16A0-945F-4CAC-AA4F-4575F165FB2B}" dt="2020-08-08T18:34:06.570" v="27936" actId="478"/>
          <ac:picMkLst>
            <pc:docMk/>
            <pc:sldMk cId="1778455431" sldId="279"/>
            <ac:picMk id="3" creationId="{29238738-BA53-4AB2-B0D1-2578CF7079F3}"/>
          </ac:picMkLst>
        </pc:picChg>
      </pc:sldChg>
      <pc:sldChg chg="addSp delSp modSp add mod">
        <pc:chgData name="Paul Goldman" userId="8bc33dc9424dd180" providerId="LiveId" clId="{DCEB16A0-945F-4CAC-AA4F-4575F165FB2B}" dt="2020-08-09T13:52:27.530" v="31008" actId="33524"/>
        <pc:sldMkLst>
          <pc:docMk/>
          <pc:sldMk cId="1653565214" sldId="280"/>
        </pc:sldMkLst>
        <pc:spChg chg="mod">
          <ac:chgData name="Paul Goldman" userId="8bc33dc9424dd180" providerId="LiveId" clId="{DCEB16A0-945F-4CAC-AA4F-4575F165FB2B}" dt="2020-08-09T13:52:27.530" v="31008" actId="33524"/>
          <ac:spMkLst>
            <pc:docMk/>
            <pc:sldMk cId="1653565214" sldId="280"/>
            <ac:spMk id="13" creationId="{46ED779B-2B5D-4C4D-9A48-686BEAE28116}"/>
          </ac:spMkLst>
        </pc:spChg>
        <pc:picChg chg="add mod">
          <ac:chgData name="Paul Goldman" userId="8bc33dc9424dd180" providerId="LiveId" clId="{DCEB16A0-945F-4CAC-AA4F-4575F165FB2B}" dt="2020-08-08T18:51:28.833" v="28614" actId="1076"/>
          <ac:picMkLst>
            <pc:docMk/>
            <pc:sldMk cId="1653565214" sldId="280"/>
            <ac:picMk id="2" creationId="{8F04B346-FE0C-4335-BEF5-BE5DBA44991A}"/>
          </ac:picMkLst>
        </pc:picChg>
        <pc:picChg chg="del">
          <ac:chgData name="Paul Goldman" userId="8bc33dc9424dd180" providerId="LiveId" clId="{DCEB16A0-945F-4CAC-AA4F-4575F165FB2B}" dt="2020-08-08T18:47:20.477" v="28284" actId="478"/>
          <ac:picMkLst>
            <pc:docMk/>
            <pc:sldMk cId="1653565214" sldId="280"/>
            <ac:picMk id="3" creationId="{29238738-BA53-4AB2-B0D1-2578CF7079F3}"/>
          </ac:picMkLst>
        </pc:picChg>
        <pc:picChg chg="add del mod">
          <ac:chgData name="Paul Goldman" userId="8bc33dc9424dd180" providerId="LiveId" clId="{DCEB16A0-945F-4CAC-AA4F-4575F165FB2B}" dt="2020-08-08T18:55:37.465" v="28955" actId="478"/>
          <ac:picMkLst>
            <pc:docMk/>
            <pc:sldMk cId="1653565214" sldId="280"/>
            <ac:picMk id="4" creationId="{D70A0C75-1C3B-4A13-8A26-637544EAB437}"/>
          </ac:picMkLst>
        </pc:picChg>
        <pc:picChg chg="add mod">
          <ac:chgData name="Paul Goldman" userId="8bc33dc9424dd180" providerId="LiveId" clId="{DCEB16A0-945F-4CAC-AA4F-4575F165FB2B}" dt="2020-08-08T18:56:05.451" v="28958" actId="1076"/>
          <ac:picMkLst>
            <pc:docMk/>
            <pc:sldMk cId="1653565214" sldId="280"/>
            <ac:picMk id="9" creationId="{175F3113-69ED-4354-9436-08712E1116AE}"/>
          </ac:picMkLst>
        </pc:picChg>
        <pc:picChg chg="del">
          <ac:chgData name="Paul Goldman" userId="8bc33dc9424dd180" providerId="LiveId" clId="{DCEB16A0-945F-4CAC-AA4F-4575F165FB2B}" dt="2020-08-08T18:47:16.976" v="28283" actId="478"/>
          <ac:picMkLst>
            <pc:docMk/>
            <pc:sldMk cId="1653565214" sldId="280"/>
            <ac:picMk id="10" creationId="{9D00F132-91E3-4F4B-B314-B6781600AE0F}"/>
          </ac:picMkLst>
        </pc:picChg>
      </pc:sldChg>
      <pc:sldChg chg="delSp modSp add mod">
        <pc:chgData name="Paul Goldman" userId="8bc33dc9424dd180" providerId="LiveId" clId="{DCEB16A0-945F-4CAC-AA4F-4575F165FB2B}" dt="2020-08-09T13:56:03.039" v="31137" actId="33524"/>
        <pc:sldMkLst>
          <pc:docMk/>
          <pc:sldMk cId="3575054332" sldId="281"/>
        </pc:sldMkLst>
        <pc:spChg chg="mod">
          <ac:chgData name="Paul Goldman" userId="8bc33dc9424dd180" providerId="LiveId" clId="{DCEB16A0-945F-4CAC-AA4F-4575F165FB2B}" dt="2020-08-09T13:56:03.039" v="31137" actId="33524"/>
          <ac:spMkLst>
            <pc:docMk/>
            <pc:sldMk cId="3575054332" sldId="281"/>
            <ac:spMk id="13" creationId="{46ED779B-2B5D-4C4D-9A48-686BEAE28116}"/>
          </ac:spMkLst>
        </pc:spChg>
        <pc:picChg chg="del">
          <ac:chgData name="Paul Goldman" userId="8bc33dc9424dd180" providerId="LiveId" clId="{DCEB16A0-945F-4CAC-AA4F-4575F165FB2B}" dt="2020-08-08T18:58:29.810" v="29188" actId="478"/>
          <ac:picMkLst>
            <pc:docMk/>
            <pc:sldMk cId="3575054332" sldId="281"/>
            <ac:picMk id="2" creationId="{8F04B346-FE0C-4335-BEF5-BE5DBA44991A}"/>
          </ac:picMkLst>
        </pc:picChg>
        <pc:picChg chg="del">
          <ac:chgData name="Paul Goldman" userId="8bc33dc9424dd180" providerId="LiveId" clId="{DCEB16A0-945F-4CAC-AA4F-4575F165FB2B}" dt="2020-08-08T18:58:27.386" v="29187" actId="478"/>
          <ac:picMkLst>
            <pc:docMk/>
            <pc:sldMk cId="3575054332" sldId="281"/>
            <ac:picMk id="9" creationId="{175F3113-69ED-4354-9436-08712E1116AE}"/>
          </ac:picMkLst>
        </pc:picChg>
      </pc:sldChg>
      <pc:sldChg chg="addSp delSp modSp add mod">
        <pc:chgData name="Paul Goldman" userId="8bc33dc9424dd180" providerId="LiveId" clId="{DCEB16A0-945F-4CAC-AA4F-4575F165FB2B}" dt="2020-08-08T19:16:34.818" v="30666" actId="1076"/>
        <pc:sldMkLst>
          <pc:docMk/>
          <pc:sldMk cId="3119879752" sldId="282"/>
        </pc:sldMkLst>
        <pc:spChg chg="del mod">
          <ac:chgData name="Paul Goldman" userId="8bc33dc9424dd180" providerId="LiveId" clId="{DCEB16A0-945F-4CAC-AA4F-4575F165FB2B}" dt="2020-08-08T19:16:08.775" v="30660" actId="478"/>
          <ac:spMkLst>
            <pc:docMk/>
            <pc:sldMk cId="3119879752" sldId="282"/>
            <ac:spMk id="6" creationId="{C9297CB7-1C5A-4EA0-8BEE-9C7B7B7B7184}"/>
          </ac:spMkLst>
        </pc:spChg>
        <pc:spChg chg="del mod">
          <ac:chgData name="Paul Goldman" userId="8bc33dc9424dd180" providerId="LiveId" clId="{DCEB16A0-945F-4CAC-AA4F-4575F165FB2B}" dt="2020-08-08T19:15:15.452" v="30653" actId="478"/>
          <ac:spMkLst>
            <pc:docMk/>
            <pc:sldMk cId="3119879752" sldId="282"/>
            <ac:spMk id="13" creationId="{46ED779B-2B5D-4C4D-9A48-686BEAE28116}"/>
          </ac:spMkLst>
        </pc:spChg>
        <pc:picChg chg="add mod">
          <ac:chgData name="Paul Goldman" userId="8bc33dc9424dd180" providerId="LiveId" clId="{DCEB16A0-945F-4CAC-AA4F-4575F165FB2B}" dt="2020-08-08T19:16:34.818" v="30666" actId="1076"/>
          <ac:picMkLst>
            <pc:docMk/>
            <pc:sldMk cId="3119879752" sldId="282"/>
            <ac:picMk id="2" creationId="{0BB7C397-6859-4E95-952D-BBD1B79EEA63}"/>
          </ac:picMkLst>
        </pc:picChg>
        <pc:cxnChg chg="del">
          <ac:chgData name="Paul Goldman" userId="8bc33dc9424dd180" providerId="LiveId" clId="{DCEB16A0-945F-4CAC-AA4F-4575F165FB2B}" dt="2020-08-08T19:16:12.031" v="30661" actId="478"/>
          <ac:cxnSpMkLst>
            <pc:docMk/>
            <pc:sldMk cId="3119879752" sldId="282"/>
            <ac:cxnSpMk id="11" creationId="{F1691771-C187-4BF6-B49E-03A222227911}"/>
          </ac:cxnSpMkLst>
        </pc:cxnChg>
      </pc:sldChg>
      <pc:sldChg chg="addSp delSp modSp add mod">
        <pc:chgData name="Paul Goldman" userId="8bc33dc9424dd180" providerId="LiveId" clId="{DCEB16A0-945F-4CAC-AA4F-4575F165FB2B}" dt="2020-08-08T19:40:26.788" v="30683" actId="27636"/>
        <pc:sldMkLst>
          <pc:docMk/>
          <pc:sldMk cId="3266867646" sldId="283"/>
        </pc:sldMkLst>
        <pc:spChg chg="del mod">
          <ac:chgData name="Paul Goldman" userId="8bc33dc9424dd180" providerId="LiveId" clId="{DCEB16A0-945F-4CAC-AA4F-4575F165FB2B}" dt="2020-08-08T19:21:06.249" v="30672" actId="478"/>
          <ac:spMkLst>
            <pc:docMk/>
            <pc:sldMk cId="3266867646" sldId="283"/>
            <ac:spMk id="4" creationId="{61F3BFCF-2DA5-428F-A4CD-41670F2BF033}"/>
          </ac:spMkLst>
        </pc:spChg>
        <pc:spChg chg="mod">
          <ac:chgData name="Paul Goldman" userId="8bc33dc9424dd180" providerId="LiveId" clId="{DCEB16A0-945F-4CAC-AA4F-4575F165FB2B}" dt="2020-08-08T19:40:26.788" v="30683" actId="27636"/>
          <ac:spMkLst>
            <pc:docMk/>
            <pc:sldMk cId="3266867646" sldId="283"/>
            <ac:spMk id="6" creationId="{C9297CB7-1C5A-4EA0-8BEE-9C7B7B7B7184}"/>
          </ac:spMkLst>
        </pc:spChg>
        <pc:spChg chg="add del mod">
          <ac:chgData name="Paul Goldman" userId="8bc33dc9424dd180" providerId="LiveId" clId="{DCEB16A0-945F-4CAC-AA4F-4575F165FB2B}" dt="2020-08-08T19:21:00.727" v="30670"/>
          <ac:spMkLst>
            <pc:docMk/>
            <pc:sldMk cId="3266867646" sldId="283"/>
            <ac:spMk id="9" creationId="{D666FD41-249E-4EDE-A283-070B7A230D13}"/>
          </ac:spMkLst>
        </pc:spChg>
        <pc:spChg chg="add del mod">
          <ac:chgData name="Paul Goldman" userId="8bc33dc9424dd180" providerId="LiveId" clId="{DCEB16A0-945F-4CAC-AA4F-4575F165FB2B}" dt="2020-08-08T19:21:00.727" v="30670"/>
          <ac:spMkLst>
            <pc:docMk/>
            <pc:sldMk cId="3266867646" sldId="283"/>
            <ac:spMk id="10" creationId="{C0F60DBD-3CB4-4432-B55F-B589CF00CD53}"/>
          </ac:spMkLst>
        </pc:spChg>
        <pc:spChg chg="add del mod">
          <ac:chgData name="Paul Goldman" userId="8bc33dc9424dd180" providerId="LiveId" clId="{DCEB16A0-945F-4CAC-AA4F-4575F165FB2B}" dt="2020-08-08T19:21:00.727" v="30670"/>
          <ac:spMkLst>
            <pc:docMk/>
            <pc:sldMk cId="3266867646" sldId="283"/>
            <ac:spMk id="12" creationId="{157A5063-FCF5-42AD-A119-4DB17D630BFD}"/>
          </ac:spMkLst>
        </pc:spChg>
        <pc:spChg chg="add del mod">
          <ac:chgData name="Paul Goldman" userId="8bc33dc9424dd180" providerId="LiveId" clId="{DCEB16A0-945F-4CAC-AA4F-4575F165FB2B}" dt="2020-08-08T19:21:00.727" v="30670"/>
          <ac:spMkLst>
            <pc:docMk/>
            <pc:sldMk cId="3266867646" sldId="283"/>
            <ac:spMk id="13" creationId="{54020EE7-9403-402E-96F0-67654172A5C9}"/>
          </ac:spMkLst>
        </pc:spChg>
        <pc:spChg chg="add del mod">
          <ac:chgData name="Paul Goldman" userId="8bc33dc9424dd180" providerId="LiveId" clId="{DCEB16A0-945F-4CAC-AA4F-4575F165FB2B}" dt="2020-08-08T19:21:00.727" v="30670"/>
          <ac:spMkLst>
            <pc:docMk/>
            <pc:sldMk cId="3266867646" sldId="283"/>
            <ac:spMk id="14" creationId="{4A1D15E2-29BA-4F1A-90AB-1E272309DF0B}"/>
          </ac:spMkLst>
        </pc:spChg>
        <pc:spChg chg="add del mod">
          <ac:chgData name="Paul Goldman" userId="8bc33dc9424dd180" providerId="LiveId" clId="{DCEB16A0-945F-4CAC-AA4F-4575F165FB2B}" dt="2020-08-08T19:21:00.727" v="30670"/>
          <ac:spMkLst>
            <pc:docMk/>
            <pc:sldMk cId="3266867646" sldId="283"/>
            <ac:spMk id="15" creationId="{27CB567D-6A51-49EE-A8F9-708BE6EB07F3}"/>
          </ac:spMkLst>
        </pc:spChg>
        <pc:spChg chg="add del mod">
          <ac:chgData name="Paul Goldman" userId="8bc33dc9424dd180" providerId="LiveId" clId="{DCEB16A0-945F-4CAC-AA4F-4575F165FB2B}" dt="2020-08-08T19:21:00.727" v="30670"/>
          <ac:spMkLst>
            <pc:docMk/>
            <pc:sldMk cId="3266867646" sldId="283"/>
            <ac:spMk id="16" creationId="{7B438FBF-B432-4FE8-8DDE-9B9E4E71ABD3}"/>
          </ac:spMkLst>
        </pc:spChg>
        <pc:spChg chg="add del mod">
          <ac:chgData name="Paul Goldman" userId="8bc33dc9424dd180" providerId="LiveId" clId="{DCEB16A0-945F-4CAC-AA4F-4575F165FB2B}" dt="2020-08-08T19:39:20.807" v="30677" actId="478"/>
          <ac:spMkLst>
            <pc:docMk/>
            <pc:sldMk cId="3266867646" sldId="283"/>
            <ac:spMk id="17" creationId="{4EB36211-8CA9-4E71-B64F-3BCC38221795}"/>
          </ac:spMkLst>
        </pc:spChg>
        <pc:spChg chg="add del mod">
          <ac:chgData name="Paul Goldman" userId="8bc33dc9424dd180" providerId="LiveId" clId="{DCEB16A0-945F-4CAC-AA4F-4575F165FB2B}" dt="2020-08-08T19:39:20.807" v="30677" actId="478"/>
          <ac:spMkLst>
            <pc:docMk/>
            <pc:sldMk cId="3266867646" sldId="283"/>
            <ac:spMk id="18" creationId="{6CA17729-FB8F-42D6-AD7D-702B5C67B475}"/>
          </ac:spMkLst>
        </pc:spChg>
        <pc:spChg chg="add del mod">
          <ac:chgData name="Paul Goldman" userId="8bc33dc9424dd180" providerId="LiveId" clId="{DCEB16A0-945F-4CAC-AA4F-4575F165FB2B}" dt="2020-08-08T19:39:20.807" v="30677" actId="478"/>
          <ac:spMkLst>
            <pc:docMk/>
            <pc:sldMk cId="3266867646" sldId="283"/>
            <ac:spMk id="19" creationId="{986BC654-B1B3-4867-8BDF-2ECD4DA582A1}"/>
          </ac:spMkLst>
        </pc:spChg>
        <pc:spChg chg="add del mod">
          <ac:chgData name="Paul Goldman" userId="8bc33dc9424dd180" providerId="LiveId" clId="{DCEB16A0-945F-4CAC-AA4F-4575F165FB2B}" dt="2020-08-08T19:39:20.807" v="30677" actId="478"/>
          <ac:spMkLst>
            <pc:docMk/>
            <pc:sldMk cId="3266867646" sldId="283"/>
            <ac:spMk id="20" creationId="{C5266ADC-D196-4CD5-B29E-CFBE8B5FB3C8}"/>
          </ac:spMkLst>
        </pc:spChg>
        <pc:spChg chg="add del mod">
          <ac:chgData name="Paul Goldman" userId="8bc33dc9424dd180" providerId="LiveId" clId="{DCEB16A0-945F-4CAC-AA4F-4575F165FB2B}" dt="2020-08-08T19:39:20.807" v="30677" actId="478"/>
          <ac:spMkLst>
            <pc:docMk/>
            <pc:sldMk cId="3266867646" sldId="283"/>
            <ac:spMk id="21" creationId="{88570C77-6466-4D97-9C7F-3658C32E95CE}"/>
          </ac:spMkLst>
        </pc:spChg>
        <pc:spChg chg="add del mod">
          <ac:chgData name="Paul Goldman" userId="8bc33dc9424dd180" providerId="LiveId" clId="{DCEB16A0-945F-4CAC-AA4F-4575F165FB2B}" dt="2020-08-08T19:39:20.807" v="30677" actId="478"/>
          <ac:spMkLst>
            <pc:docMk/>
            <pc:sldMk cId="3266867646" sldId="283"/>
            <ac:spMk id="22" creationId="{3AE2242E-8BFF-416C-A2FA-25228DEA0162}"/>
          </ac:spMkLst>
        </pc:spChg>
        <pc:spChg chg="add del mod">
          <ac:chgData name="Paul Goldman" userId="8bc33dc9424dd180" providerId="LiveId" clId="{DCEB16A0-945F-4CAC-AA4F-4575F165FB2B}" dt="2020-08-08T19:39:20.807" v="30677" actId="478"/>
          <ac:spMkLst>
            <pc:docMk/>
            <pc:sldMk cId="3266867646" sldId="283"/>
            <ac:spMk id="23" creationId="{12C2B316-662D-4A1D-913D-6306934B7C90}"/>
          </ac:spMkLst>
        </pc:spChg>
        <pc:spChg chg="add mod">
          <ac:chgData name="Paul Goldman" userId="8bc33dc9424dd180" providerId="LiveId" clId="{DCEB16A0-945F-4CAC-AA4F-4575F165FB2B}" dt="2020-08-08T19:40:03.789" v="30681" actId="1076"/>
          <ac:spMkLst>
            <pc:docMk/>
            <pc:sldMk cId="3266867646" sldId="283"/>
            <ac:spMk id="24" creationId="{CA5F076E-AD59-4FDE-8781-7FD2BDEC5B35}"/>
          </ac:spMkLst>
        </pc:spChg>
      </pc:sldChg>
      <pc:sldChg chg="add ord">
        <pc:chgData name="Paul Goldman" userId="8bc33dc9424dd180" providerId="LiveId" clId="{DCEB16A0-945F-4CAC-AA4F-4575F165FB2B}" dt="2020-08-08T19:39:27.575" v="30679"/>
        <pc:sldMkLst>
          <pc:docMk/>
          <pc:sldMk cId="2060049676" sldId="284"/>
        </pc:sldMkLst>
      </pc:sldChg>
      <pc:sldChg chg="addSp delSp modSp add mod">
        <pc:chgData name="Paul Goldman" userId="8bc33dc9424dd180" providerId="LiveId" clId="{DCEB16A0-945F-4CAC-AA4F-4575F165FB2B}" dt="2020-08-08T19:41:12.515" v="30689" actId="1076"/>
        <pc:sldMkLst>
          <pc:docMk/>
          <pc:sldMk cId="894135282" sldId="285"/>
        </pc:sldMkLst>
        <pc:spChg chg="add del">
          <ac:chgData name="Paul Goldman" userId="8bc33dc9424dd180" providerId="LiveId" clId="{DCEB16A0-945F-4CAC-AA4F-4575F165FB2B}" dt="2020-08-08T19:41:02.656" v="30687" actId="22"/>
          <ac:spMkLst>
            <pc:docMk/>
            <pc:sldMk cId="894135282" sldId="285"/>
            <ac:spMk id="9" creationId="{31319E27-432E-4DE3-8A60-64F534F26D9A}"/>
          </ac:spMkLst>
        </pc:spChg>
        <pc:spChg chg="add mod">
          <ac:chgData name="Paul Goldman" userId="8bc33dc9424dd180" providerId="LiveId" clId="{DCEB16A0-945F-4CAC-AA4F-4575F165FB2B}" dt="2020-08-08T19:41:12.515" v="30689" actId="1076"/>
          <ac:spMkLst>
            <pc:docMk/>
            <pc:sldMk cId="894135282" sldId="285"/>
            <ac:spMk id="10" creationId="{5A009C46-6752-4407-9F26-7A23A8E47DC1}"/>
          </ac:spMkLst>
        </pc:spChg>
        <pc:spChg chg="del">
          <ac:chgData name="Paul Goldman" userId="8bc33dc9424dd180" providerId="LiveId" clId="{DCEB16A0-945F-4CAC-AA4F-4575F165FB2B}" dt="2020-08-08T19:40:52.898" v="30685" actId="478"/>
          <ac:spMkLst>
            <pc:docMk/>
            <pc:sldMk cId="894135282" sldId="285"/>
            <ac:spMk id="24" creationId="{CA5F076E-AD59-4FDE-8781-7FD2BDEC5B35}"/>
          </ac:spMkLst>
        </pc:spChg>
      </pc:sldChg>
      <pc:sldChg chg="addSp delSp modSp add mod">
        <pc:chgData name="Paul Goldman" userId="8bc33dc9424dd180" providerId="LiveId" clId="{DCEB16A0-945F-4CAC-AA4F-4575F165FB2B}" dt="2020-08-08T19:41:57.881" v="30694" actId="1076"/>
        <pc:sldMkLst>
          <pc:docMk/>
          <pc:sldMk cId="1061649326" sldId="286"/>
        </pc:sldMkLst>
        <pc:spChg chg="add mod">
          <ac:chgData name="Paul Goldman" userId="8bc33dc9424dd180" providerId="LiveId" clId="{DCEB16A0-945F-4CAC-AA4F-4575F165FB2B}" dt="2020-08-08T19:41:57.881" v="30694" actId="1076"/>
          <ac:spMkLst>
            <pc:docMk/>
            <pc:sldMk cId="1061649326" sldId="286"/>
            <ac:spMk id="9" creationId="{9BCF477F-2C4F-4A1C-B318-28BEB2C1E81B}"/>
          </ac:spMkLst>
        </pc:spChg>
        <pc:spChg chg="del">
          <ac:chgData name="Paul Goldman" userId="8bc33dc9424dd180" providerId="LiveId" clId="{DCEB16A0-945F-4CAC-AA4F-4575F165FB2B}" dt="2020-08-08T19:41:36.302" v="30691" actId="478"/>
          <ac:spMkLst>
            <pc:docMk/>
            <pc:sldMk cId="1061649326" sldId="286"/>
            <ac:spMk id="10" creationId="{5A009C46-6752-4407-9F26-7A23A8E47DC1}"/>
          </ac:spMkLst>
        </pc:spChg>
        <pc:spChg chg="add mod">
          <ac:chgData name="Paul Goldman" userId="8bc33dc9424dd180" providerId="LiveId" clId="{DCEB16A0-945F-4CAC-AA4F-4575F165FB2B}" dt="2020-08-08T19:41:57.881" v="30694" actId="1076"/>
          <ac:spMkLst>
            <pc:docMk/>
            <pc:sldMk cId="1061649326" sldId="286"/>
            <ac:spMk id="12" creationId="{3AA58DEC-D3BB-482A-BBF9-932947F40016}"/>
          </ac:spMkLst>
        </pc:spChg>
      </pc:sldChg>
      <pc:sldChg chg="addSp delSp modSp add mod">
        <pc:chgData name="Paul Goldman" userId="8bc33dc9424dd180" providerId="LiveId" clId="{DCEB16A0-945F-4CAC-AA4F-4575F165FB2B}" dt="2020-08-08T22:33:52.557" v="30888" actId="27107"/>
        <pc:sldMkLst>
          <pc:docMk/>
          <pc:sldMk cId="2704644515" sldId="287"/>
        </pc:sldMkLst>
        <pc:spChg chg="mod">
          <ac:chgData name="Paul Goldman" userId="8bc33dc9424dd180" providerId="LiveId" clId="{DCEB16A0-945F-4CAC-AA4F-4575F165FB2B}" dt="2020-08-08T22:33:52.557" v="30888" actId="27107"/>
          <ac:spMkLst>
            <pc:docMk/>
            <pc:sldMk cId="2704644515" sldId="287"/>
            <ac:spMk id="13" creationId="{46ED779B-2B5D-4C4D-9A48-686BEAE28116}"/>
          </ac:spMkLst>
        </pc:spChg>
        <pc:picChg chg="add mod">
          <ac:chgData name="Paul Goldman" userId="8bc33dc9424dd180" providerId="LiveId" clId="{DCEB16A0-945F-4CAC-AA4F-4575F165FB2B}" dt="2020-08-08T22:32:20.541" v="30839" actId="1076"/>
          <ac:picMkLst>
            <pc:docMk/>
            <pc:sldMk cId="2704644515" sldId="287"/>
            <ac:picMk id="2" creationId="{46D390C6-9BF9-4D53-82CD-6D826CF0E976}"/>
          </ac:picMkLst>
        </pc:picChg>
        <pc:picChg chg="del">
          <ac:chgData name="Paul Goldman" userId="8bc33dc9424dd180" providerId="LiveId" clId="{DCEB16A0-945F-4CAC-AA4F-4575F165FB2B}" dt="2020-08-08T22:25:12.739" v="30835" actId="478"/>
          <ac:picMkLst>
            <pc:docMk/>
            <pc:sldMk cId="2704644515" sldId="287"/>
            <ac:picMk id="9" creationId="{9CAD2F8C-5C51-403E-8C2C-A812931E03DF}"/>
          </ac:picMkLst>
        </pc:picChg>
        <pc:picChg chg="mod">
          <ac:chgData name="Paul Goldman" userId="8bc33dc9424dd180" providerId="LiveId" clId="{DCEB16A0-945F-4CAC-AA4F-4575F165FB2B}" dt="2020-08-08T22:25:20.311" v="30836" actId="1076"/>
          <ac:picMkLst>
            <pc:docMk/>
            <pc:sldMk cId="2704644515" sldId="287"/>
            <ac:picMk id="14" creationId="{9E79EC06-4E77-422A-83A6-6B848A0E4DD9}"/>
          </ac:picMkLst>
        </pc:picChg>
      </pc:sldChg>
      <pc:sldChg chg="modSp add mod">
        <pc:chgData name="Paul Goldman" userId="8bc33dc9424dd180" providerId="LiveId" clId="{DCEB16A0-945F-4CAC-AA4F-4575F165FB2B}" dt="2020-08-09T14:00:06.083" v="31210" actId="20577"/>
        <pc:sldMkLst>
          <pc:docMk/>
          <pc:sldMk cId="3455775073" sldId="288"/>
        </pc:sldMkLst>
        <pc:spChg chg="mod">
          <ac:chgData name="Paul Goldman" userId="8bc33dc9424dd180" providerId="LiveId" clId="{DCEB16A0-945F-4CAC-AA4F-4575F165FB2B}" dt="2020-08-09T14:00:06.083" v="31210" actId="20577"/>
          <ac:spMkLst>
            <pc:docMk/>
            <pc:sldMk cId="3455775073" sldId="288"/>
            <ac:spMk id="4" creationId="{61F3BFCF-2DA5-428F-A4CD-41670F2BF033}"/>
          </ac:spMkLst>
        </pc:spChg>
      </pc:sldChg>
    </pc:docChg>
  </pc:docChgLst>
  <pc:docChgLst>
    <pc:chgData name="Paul Goldman" userId="8bc33dc9424dd180" providerId="LiveId" clId="{C59E0327-2A25-4159-9780-CC0B240915BE}"/>
    <pc:docChg chg="custSel modSld">
      <pc:chgData name="Paul Goldman" userId="8bc33dc9424dd180" providerId="LiveId" clId="{C59E0327-2A25-4159-9780-CC0B240915BE}" dt="2021-01-25T17:30:56.877" v="28" actId="1076"/>
      <pc:docMkLst>
        <pc:docMk/>
      </pc:docMkLst>
      <pc:sldChg chg="modSp mod">
        <pc:chgData name="Paul Goldman" userId="8bc33dc9424dd180" providerId="LiveId" clId="{C59E0327-2A25-4159-9780-CC0B240915BE}" dt="2021-01-24T19:50:40.509" v="10" actId="20577"/>
        <pc:sldMkLst>
          <pc:docMk/>
          <pc:sldMk cId="173911478" sldId="256"/>
        </pc:sldMkLst>
        <pc:spChg chg="mod">
          <ac:chgData name="Paul Goldman" userId="8bc33dc9424dd180" providerId="LiveId" clId="{C59E0327-2A25-4159-9780-CC0B240915BE}" dt="2021-01-24T19:50:40.509" v="10" actId="20577"/>
          <ac:spMkLst>
            <pc:docMk/>
            <pc:sldMk cId="173911478" sldId="256"/>
            <ac:spMk id="4" creationId="{61F3BFCF-2DA5-428F-A4CD-41670F2BF033}"/>
          </ac:spMkLst>
        </pc:spChg>
      </pc:sldChg>
      <pc:sldChg chg="modSp mod">
        <pc:chgData name="Paul Goldman" userId="8bc33dc9424dd180" providerId="LiveId" clId="{C59E0327-2A25-4159-9780-CC0B240915BE}" dt="2021-01-24T19:58:00.214" v="12" actId="114"/>
        <pc:sldMkLst>
          <pc:docMk/>
          <pc:sldMk cId="2777669380" sldId="257"/>
        </pc:sldMkLst>
        <pc:spChg chg="mod">
          <ac:chgData name="Paul Goldman" userId="8bc33dc9424dd180" providerId="LiveId" clId="{C59E0327-2A25-4159-9780-CC0B240915BE}" dt="2021-01-24T19:58:00.214" v="12" actId="114"/>
          <ac:spMkLst>
            <pc:docMk/>
            <pc:sldMk cId="2777669380" sldId="257"/>
            <ac:spMk id="4" creationId="{61F3BFCF-2DA5-428F-A4CD-41670F2BF033}"/>
          </ac:spMkLst>
        </pc:spChg>
      </pc:sldChg>
      <pc:sldChg chg="modSp mod">
        <pc:chgData name="Paul Goldman" userId="8bc33dc9424dd180" providerId="LiveId" clId="{C59E0327-2A25-4159-9780-CC0B240915BE}" dt="2021-01-24T19:59:06.715" v="15" actId="20577"/>
        <pc:sldMkLst>
          <pc:docMk/>
          <pc:sldMk cId="2575466654" sldId="258"/>
        </pc:sldMkLst>
        <pc:spChg chg="mod">
          <ac:chgData name="Paul Goldman" userId="8bc33dc9424dd180" providerId="LiveId" clId="{C59E0327-2A25-4159-9780-CC0B240915BE}" dt="2021-01-24T19:59:06.715" v="15" actId="20577"/>
          <ac:spMkLst>
            <pc:docMk/>
            <pc:sldMk cId="2575466654" sldId="258"/>
            <ac:spMk id="4" creationId="{61F3BFCF-2DA5-428F-A4CD-41670F2BF033}"/>
          </ac:spMkLst>
        </pc:spChg>
      </pc:sldChg>
      <pc:sldChg chg="addSp delSp modSp mod">
        <pc:chgData name="Paul Goldman" userId="8bc33dc9424dd180" providerId="LiveId" clId="{C59E0327-2A25-4159-9780-CC0B240915BE}" dt="2021-01-24T20:10:11.701" v="24" actId="14100"/>
        <pc:sldMkLst>
          <pc:docMk/>
          <pc:sldMk cId="3221767249" sldId="263"/>
        </pc:sldMkLst>
        <pc:picChg chg="add mod">
          <ac:chgData name="Paul Goldman" userId="8bc33dc9424dd180" providerId="LiveId" clId="{C59E0327-2A25-4159-9780-CC0B240915BE}" dt="2021-01-24T20:10:11.701" v="24" actId="14100"/>
          <ac:picMkLst>
            <pc:docMk/>
            <pc:sldMk cId="3221767249" sldId="263"/>
            <ac:picMk id="3" creationId="{E679AE5E-BE70-42BA-AEFA-522492C1CB75}"/>
          </ac:picMkLst>
        </pc:picChg>
        <pc:picChg chg="del">
          <ac:chgData name="Paul Goldman" userId="8bc33dc9424dd180" providerId="LiveId" clId="{C59E0327-2A25-4159-9780-CC0B240915BE}" dt="2021-01-24T20:09:13.570" v="16" actId="478"/>
          <ac:picMkLst>
            <pc:docMk/>
            <pc:sldMk cId="3221767249" sldId="263"/>
            <ac:picMk id="16" creationId="{44A7C321-B9AB-4F61-B2EE-C9E863044261}"/>
          </ac:picMkLst>
        </pc:picChg>
      </pc:sldChg>
      <pc:sldChg chg="modSp mod">
        <pc:chgData name="Paul Goldman" userId="8bc33dc9424dd180" providerId="LiveId" clId="{C59E0327-2A25-4159-9780-CC0B240915BE}" dt="2021-01-24T20:20:03.775" v="27" actId="20577"/>
        <pc:sldMkLst>
          <pc:docMk/>
          <pc:sldMk cId="805714323" sldId="277"/>
        </pc:sldMkLst>
        <pc:spChg chg="mod">
          <ac:chgData name="Paul Goldman" userId="8bc33dc9424dd180" providerId="LiveId" clId="{C59E0327-2A25-4159-9780-CC0B240915BE}" dt="2021-01-24T20:20:03.775" v="27" actId="20577"/>
          <ac:spMkLst>
            <pc:docMk/>
            <pc:sldMk cId="805714323" sldId="277"/>
            <ac:spMk id="13" creationId="{46ED779B-2B5D-4C4D-9A48-686BEAE28116}"/>
          </ac:spMkLst>
        </pc:spChg>
      </pc:sldChg>
      <pc:sldChg chg="modSp mod">
        <pc:chgData name="Paul Goldman" userId="8bc33dc9424dd180" providerId="LiveId" clId="{C59E0327-2A25-4159-9780-CC0B240915BE}" dt="2021-01-25T17:30:56.877" v="28" actId="1076"/>
        <pc:sldMkLst>
          <pc:docMk/>
          <pc:sldMk cId="3119879752" sldId="282"/>
        </pc:sldMkLst>
        <pc:picChg chg="mod">
          <ac:chgData name="Paul Goldman" userId="8bc33dc9424dd180" providerId="LiveId" clId="{C59E0327-2A25-4159-9780-CC0B240915BE}" dt="2021-01-25T17:30:56.877" v="28" actId="1076"/>
          <ac:picMkLst>
            <pc:docMk/>
            <pc:sldMk cId="3119879752" sldId="282"/>
            <ac:picMk id="2" creationId="{0BB7C397-6859-4E95-952D-BBD1B79EEA63}"/>
          </ac:picMkLst>
        </pc:picChg>
      </pc:sldChg>
      <pc:sldChg chg="modSp mod">
        <pc:chgData name="Paul Goldman" userId="8bc33dc9424dd180" providerId="LiveId" clId="{C59E0327-2A25-4159-9780-CC0B240915BE}" dt="2021-01-24T20:19:27.453" v="26" actId="33524"/>
        <pc:sldMkLst>
          <pc:docMk/>
          <pc:sldMk cId="2704644515" sldId="287"/>
        </pc:sldMkLst>
        <pc:spChg chg="mod">
          <ac:chgData name="Paul Goldman" userId="8bc33dc9424dd180" providerId="LiveId" clId="{C59E0327-2A25-4159-9780-CC0B240915BE}" dt="2021-01-24T20:19:27.453" v="26" actId="33524"/>
          <ac:spMkLst>
            <pc:docMk/>
            <pc:sldMk cId="2704644515" sldId="287"/>
            <ac:spMk id="13" creationId="{46ED779B-2B5D-4C4D-9A48-686BEAE2811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4C00681-13DA-4965-A125-8F985CC1B24E}"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56DA98-5FD8-4892-BE1F-BA382C38E16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0760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C00681-13DA-4965-A125-8F985CC1B24E}"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56DA98-5FD8-4892-BE1F-BA382C38E169}" type="slidenum">
              <a:rPr lang="en-US" smtClean="0"/>
              <a:t>‹#›</a:t>
            </a:fld>
            <a:endParaRPr lang="en-US"/>
          </a:p>
        </p:txBody>
      </p:sp>
    </p:spTree>
    <p:extLst>
      <p:ext uri="{BB962C8B-B14F-4D97-AF65-F5344CB8AC3E}">
        <p14:creationId xmlns:p14="http://schemas.microsoft.com/office/powerpoint/2010/main" val="2138449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C00681-13DA-4965-A125-8F985CC1B24E}"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56DA98-5FD8-4892-BE1F-BA382C38E169}" type="slidenum">
              <a:rPr lang="en-US" smtClean="0"/>
              <a:t>‹#›</a:t>
            </a:fld>
            <a:endParaRPr lang="en-US"/>
          </a:p>
        </p:txBody>
      </p:sp>
    </p:spTree>
    <p:extLst>
      <p:ext uri="{BB962C8B-B14F-4D97-AF65-F5344CB8AC3E}">
        <p14:creationId xmlns:p14="http://schemas.microsoft.com/office/powerpoint/2010/main" val="773811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C00681-13DA-4965-A125-8F985CC1B24E}"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56DA98-5FD8-4892-BE1F-BA382C38E169}" type="slidenum">
              <a:rPr lang="en-US" smtClean="0"/>
              <a:t>‹#›</a:t>
            </a:fld>
            <a:endParaRPr lang="en-US"/>
          </a:p>
        </p:txBody>
      </p:sp>
    </p:spTree>
    <p:extLst>
      <p:ext uri="{BB962C8B-B14F-4D97-AF65-F5344CB8AC3E}">
        <p14:creationId xmlns:p14="http://schemas.microsoft.com/office/powerpoint/2010/main" val="560534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C00681-13DA-4965-A125-8F985CC1B24E}"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56DA98-5FD8-4892-BE1F-BA382C38E16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1350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C00681-13DA-4965-A125-8F985CC1B24E}" type="datetimeFigureOut">
              <a:rPr lang="en-US" smtClean="0"/>
              <a:t>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56DA98-5FD8-4892-BE1F-BA382C38E169}" type="slidenum">
              <a:rPr lang="en-US" smtClean="0"/>
              <a:t>‹#›</a:t>
            </a:fld>
            <a:endParaRPr lang="en-US"/>
          </a:p>
        </p:txBody>
      </p:sp>
    </p:spTree>
    <p:extLst>
      <p:ext uri="{BB962C8B-B14F-4D97-AF65-F5344CB8AC3E}">
        <p14:creationId xmlns:p14="http://schemas.microsoft.com/office/powerpoint/2010/main" val="2696973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C00681-13DA-4965-A125-8F985CC1B24E}" type="datetimeFigureOut">
              <a:rPr lang="en-US" smtClean="0"/>
              <a:t>1/25/2021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56DA98-5FD8-4892-BE1F-BA382C38E169}" type="slidenum">
              <a:rPr lang="en-US" smtClean="0"/>
              <a:t>‹#›</a:t>
            </a:fld>
            <a:endParaRPr lang="en-US"/>
          </a:p>
        </p:txBody>
      </p:sp>
    </p:spTree>
    <p:extLst>
      <p:ext uri="{BB962C8B-B14F-4D97-AF65-F5344CB8AC3E}">
        <p14:creationId xmlns:p14="http://schemas.microsoft.com/office/powerpoint/2010/main" val="4064481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C00681-13DA-4965-A125-8F985CC1B24E}" type="datetimeFigureOut">
              <a:rPr lang="en-US" smtClean="0"/>
              <a:t>1/25/2021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56DA98-5FD8-4892-BE1F-BA382C38E169}" type="slidenum">
              <a:rPr lang="en-US" smtClean="0"/>
              <a:t>‹#›</a:t>
            </a:fld>
            <a:endParaRPr lang="en-US"/>
          </a:p>
        </p:txBody>
      </p:sp>
    </p:spTree>
    <p:extLst>
      <p:ext uri="{BB962C8B-B14F-4D97-AF65-F5344CB8AC3E}">
        <p14:creationId xmlns:p14="http://schemas.microsoft.com/office/powerpoint/2010/main" val="294086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4C00681-13DA-4965-A125-8F985CC1B24E}" type="datetimeFigureOut">
              <a:rPr lang="en-US" smtClean="0"/>
              <a:t>1/25/2021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E356DA98-5FD8-4892-BE1F-BA382C38E169}" type="slidenum">
              <a:rPr lang="en-US" smtClean="0"/>
              <a:t>‹#›</a:t>
            </a:fld>
            <a:endParaRPr lang="en-US"/>
          </a:p>
        </p:txBody>
      </p:sp>
    </p:spTree>
    <p:extLst>
      <p:ext uri="{BB962C8B-B14F-4D97-AF65-F5344CB8AC3E}">
        <p14:creationId xmlns:p14="http://schemas.microsoft.com/office/powerpoint/2010/main" val="1512119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4C00681-13DA-4965-A125-8F985CC1B24E}" type="datetimeFigureOut">
              <a:rPr lang="en-US" smtClean="0"/>
              <a:t>1/25/2021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356DA98-5FD8-4892-BE1F-BA382C38E169}" type="slidenum">
              <a:rPr lang="en-US" smtClean="0"/>
              <a:t>‹#›</a:t>
            </a:fld>
            <a:endParaRPr lang="en-US"/>
          </a:p>
        </p:txBody>
      </p:sp>
    </p:spTree>
    <p:extLst>
      <p:ext uri="{BB962C8B-B14F-4D97-AF65-F5344CB8AC3E}">
        <p14:creationId xmlns:p14="http://schemas.microsoft.com/office/powerpoint/2010/main" val="2387780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C00681-13DA-4965-A125-8F985CC1B24E}" type="datetimeFigureOut">
              <a:rPr lang="en-US" smtClean="0"/>
              <a:t>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56DA98-5FD8-4892-BE1F-BA382C38E169}" type="slidenum">
              <a:rPr lang="en-US" smtClean="0"/>
              <a:t>‹#›</a:t>
            </a:fld>
            <a:endParaRPr lang="en-US"/>
          </a:p>
        </p:txBody>
      </p:sp>
    </p:spTree>
    <p:extLst>
      <p:ext uri="{BB962C8B-B14F-4D97-AF65-F5344CB8AC3E}">
        <p14:creationId xmlns:p14="http://schemas.microsoft.com/office/powerpoint/2010/main" val="3758145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4C00681-13DA-4965-A125-8F985CC1B24E}" type="datetimeFigureOut">
              <a:rPr lang="en-US" smtClean="0"/>
              <a:t>1/25/2021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356DA98-5FD8-4892-BE1F-BA382C38E169}"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82657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medium.com/@PurpleGreenLemon/the-many-names-of-javascript-livescript-jscript-ecmascript-es6-and-not-still-java-568b584a91b5" TargetMode="External"/><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hyperlink" Target="https://thehistoryoftheweb.com/browser-wars/"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developer.mozilla.org/en-US/docs/Web/JavaScript/Inheritance_and_the_prototype_chain#:~:text=When%20it%20comes%20to%20inheritance,with%20null%20as%20its%20prototype." TargetMode="External"/><Relationship Id="rId2" Type="http://schemas.openxmlformats.org/officeDocument/2006/relationships/image" Target="../media/image2.jp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hyperlink" Target="https://nodejs.org/en/download/" TargetMode="External"/><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hyperlink" Target="https://www.amazon.com/JavaScript-Definitive-Most-Used-Programming-Language-ebook-dp-B088P9Q6BB/dp/B088P9Q6BB/ref=mt_other?_encoding=UTF8&amp;me=&amp;qid=" TargetMode="External"/><Relationship Id="rId2" Type="http://schemas.openxmlformats.org/officeDocument/2006/relationships/image" Target="../media/image2.jpg"/><Relationship Id="rId1" Type="http://schemas.openxmlformats.org/officeDocument/2006/relationships/slideLayout" Target="../slideLayouts/slideLayout7.xml"/><Relationship Id="rId6" Type="http://schemas.openxmlformats.org/officeDocument/2006/relationships/hyperlink" Target="https://leanpub.com/javascriptallongesix/read" TargetMode="External"/><Relationship Id="rId5" Type="http://schemas.openxmlformats.org/officeDocument/2006/relationships/hyperlink" Target="https://www.manning.com/" TargetMode="External"/><Relationship Id="rId4" Type="http://schemas.openxmlformats.org/officeDocument/2006/relationships/hyperlink" Target="https://www.amazon.com/Secrets-JavaScript-Ninja-John-Resig/dp/1617292850/ref=sr_1_1?ie=UTF8&amp;qid=1547323997&amp;sr=8-1&amp;keywords=secrets+of+the+javascript+ninja"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s://code.visualstudio.com/Download" TargetMode="External"/><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2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developer.mozilla.org/en-US/" TargetMode="External"/><Relationship Id="rId2" Type="http://schemas.openxmlformats.org/officeDocument/2006/relationships/image" Target="../media/image2.jpg"/><Relationship Id="rId1" Type="http://schemas.openxmlformats.org/officeDocument/2006/relationships/slideLayout" Target="../slideLayouts/slideLayout7.xml"/><Relationship Id="rId5" Type="http://schemas.openxmlformats.org/officeDocument/2006/relationships/hyperlink" Target="https://www.w3schools.com/" TargetMode="External"/><Relationship Id="rId4" Type="http://schemas.openxmlformats.org/officeDocument/2006/relationships/hyperlink" Target="https://infoguides.rit.edu/linkedinlearning"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help.dottoro.com/ljjfxqdr.php#:~:text=Core%20JavaScript%20is%20the%20base,that%20are%20supported%20by%20browsers." TargetMode="External"/><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hyperlink" Target="https://webplatform.github.io/docs/concepts/programming/javascript/libraries/"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raganwald.com/" TargetMode="External"/><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D8A30F2-9E5C-481E-A2EC-463C81E968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4412" y="6482960"/>
            <a:ext cx="2543175" cy="249627"/>
          </a:xfrm>
          <a:prstGeom prst="rect">
            <a:avLst/>
          </a:prstGeom>
        </p:spPr>
      </p:pic>
      <p:sp>
        <p:nvSpPr>
          <p:cNvPr id="7" name="TextBox 6">
            <a:extLst>
              <a:ext uri="{FF2B5EF4-FFF2-40B4-BE49-F238E27FC236}">
                <a16:creationId xmlns:a16="http://schemas.microsoft.com/office/drawing/2014/main" id="{C675EA05-52E7-454C-9891-56C2A976FF50}"/>
              </a:ext>
            </a:extLst>
          </p:cNvPr>
          <p:cNvSpPr txBox="1"/>
          <p:nvPr/>
        </p:nvSpPr>
        <p:spPr>
          <a:xfrm>
            <a:off x="-269708" y="6469273"/>
            <a:ext cx="3524250" cy="276999"/>
          </a:xfrm>
          <a:prstGeom prst="rect">
            <a:avLst/>
          </a:prstGeom>
          <a:noFill/>
        </p:spPr>
        <p:txBody>
          <a:bodyPr wrap="square" rtlCol="0">
            <a:spAutoFit/>
          </a:bodyPr>
          <a:lstStyle/>
          <a:p>
            <a:pPr algn="ctr"/>
            <a:r>
              <a:rPr lang="en-US" sz="1200" dirty="0"/>
              <a:t>Client Programming ISTE.340</a:t>
            </a:r>
          </a:p>
        </p:txBody>
      </p:sp>
      <p:sp>
        <p:nvSpPr>
          <p:cNvPr id="8" name="TextBox 7">
            <a:extLst>
              <a:ext uri="{FF2B5EF4-FFF2-40B4-BE49-F238E27FC236}">
                <a16:creationId xmlns:a16="http://schemas.microsoft.com/office/drawing/2014/main" id="{BDE1564E-6D58-44FC-8822-C8A0D014014C}"/>
              </a:ext>
            </a:extLst>
          </p:cNvPr>
          <p:cNvSpPr txBox="1"/>
          <p:nvPr/>
        </p:nvSpPr>
        <p:spPr>
          <a:xfrm>
            <a:off x="10844463" y="6473578"/>
            <a:ext cx="1347537" cy="276999"/>
          </a:xfrm>
          <a:prstGeom prst="rect">
            <a:avLst/>
          </a:prstGeom>
          <a:noFill/>
        </p:spPr>
        <p:txBody>
          <a:bodyPr wrap="square" rtlCol="0">
            <a:spAutoFit/>
          </a:bodyPr>
          <a:lstStyle/>
          <a:p>
            <a:pPr algn="ctr"/>
            <a:r>
              <a:rPr lang="en-US" sz="1200" dirty="0"/>
              <a:t>Lecture 1 - PLG</a:t>
            </a:r>
          </a:p>
        </p:txBody>
      </p:sp>
      <p:sp>
        <p:nvSpPr>
          <p:cNvPr id="6" name="Title 13">
            <a:extLst>
              <a:ext uri="{FF2B5EF4-FFF2-40B4-BE49-F238E27FC236}">
                <a16:creationId xmlns:a16="http://schemas.microsoft.com/office/drawing/2014/main" id="{C9297CB7-1C5A-4EA0-8BEE-9C7B7B7B7184}"/>
              </a:ext>
            </a:extLst>
          </p:cNvPr>
          <p:cNvSpPr txBox="1">
            <a:spLocks/>
          </p:cNvSpPr>
          <p:nvPr/>
        </p:nvSpPr>
        <p:spPr>
          <a:xfrm>
            <a:off x="1066799" y="190350"/>
            <a:ext cx="10058400" cy="702303"/>
          </a:xfrm>
          <a:prstGeom prst="rect">
            <a:avLst/>
          </a:prstGeom>
        </p:spPr>
        <p:txBody>
          <a:bodyPr>
            <a:normAutofit fontScale="97500"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b="1" i="1">
                <a:solidFill>
                  <a:schemeClr val="accent1"/>
                </a:solidFill>
              </a:rPr>
              <a:t>Introductions / Administrative Stuff</a:t>
            </a:r>
            <a:endParaRPr lang="en-US" b="1" i="1" dirty="0">
              <a:solidFill>
                <a:schemeClr val="accent1"/>
              </a:solidFill>
            </a:endParaRPr>
          </a:p>
        </p:txBody>
      </p:sp>
      <p:sp>
        <p:nvSpPr>
          <p:cNvPr id="4" name="TextBox 3">
            <a:extLst>
              <a:ext uri="{FF2B5EF4-FFF2-40B4-BE49-F238E27FC236}">
                <a16:creationId xmlns:a16="http://schemas.microsoft.com/office/drawing/2014/main" id="{61F3BFCF-2DA5-428F-A4CD-41670F2BF033}"/>
              </a:ext>
            </a:extLst>
          </p:cNvPr>
          <p:cNvSpPr txBox="1"/>
          <p:nvPr/>
        </p:nvSpPr>
        <p:spPr>
          <a:xfrm>
            <a:off x="441157" y="1025539"/>
            <a:ext cx="11309684" cy="5078313"/>
          </a:xfrm>
          <a:prstGeom prst="rect">
            <a:avLst/>
          </a:prstGeom>
          <a:noFill/>
        </p:spPr>
        <p:txBody>
          <a:bodyPr wrap="square" rtlCol="0">
            <a:spAutoFit/>
          </a:bodyPr>
          <a:lstStyle/>
          <a:p>
            <a:pPr marL="285750" indent="-285750">
              <a:buFont typeface="Arial" panose="020B0604020202020204" pitchFamily="34" charset="0"/>
              <a:buChar char="•"/>
            </a:pPr>
            <a:r>
              <a:rPr lang="en-US" b="1" dirty="0"/>
              <a:t>Paul Goldman – </a:t>
            </a:r>
            <a:r>
              <a:rPr lang="en-US" dirty="0"/>
              <a:t>this is what I look like without a mask, you might decide the mask is preferable.</a:t>
            </a: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dirty="0"/>
            </a:br>
            <a:r>
              <a:rPr lang="en-US" sz="1400" i="1" dirty="0"/>
              <a:t>Contact Information -</a:t>
            </a:r>
            <a:r>
              <a:rPr lang="en-US" sz="1400" dirty="0"/>
              <a:t> Mobile: 585.737.8654 – call/text between 9AM and 7PM Eastern Time,  Monday thru Friday: if I don’t answer the phone, leave a voicemail, </a:t>
            </a:r>
            <a:r>
              <a:rPr lang="en-US" sz="1400" i="1" dirty="0"/>
              <a:t>with your name &amp; number please</a:t>
            </a:r>
            <a:r>
              <a:rPr lang="en-US" sz="1400" dirty="0"/>
              <a:t>, and I will get back to you shortly.  After 7PM, leave a voicemail and I will get back to you the next day: let me know if there is a “best time” to call you. </a:t>
            </a:r>
            <a:br>
              <a:rPr lang="en-US" sz="1400" dirty="0"/>
            </a:br>
            <a:r>
              <a:rPr lang="en-US" sz="1400" dirty="0"/>
              <a:t>When texting please include your name in the text, if you don’t, I won’t know who you are.</a:t>
            </a:r>
            <a:br>
              <a:rPr lang="en-US" sz="1400" dirty="0"/>
            </a:br>
            <a:r>
              <a:rPr lang="en-US" sz="1400" dirty="0"/>
              <a:t> You can also send me an email, and I will get back to you as soon as possible.</a:t>
            </a:r>
            <a:br>
              <a:rPr lang="en-US" sz="1400" dirty="0"/>
            </a:br>
            <a:br>
              <a:rPr lang="en-US" sz="1400" dirty="0"/>
            </a:br>
            <a:r>
              <a:rPr lang="en-US" sz="1400" i="1" dirty="0"/>
              <a:t>Office hours -</a:t>
            </a:r>
            <a:r>
              <a:rPr lang="en-US" sz="1400" dirty="0"/>
              <a:t> I will be holding office hours using “Zoom.”   The sessions will be “one on one” and will allow us to discuss any issues you may be having as well as share screens to review issues with code, etc.  I will be available on Monday and Wednesday between 10AM and 5PM.  Please call, text or send an email to make an appointment.</a:t>
            </a:r>
          </a:p>
        </p:txBody>
      </p:sp>
      <p:cxnSp>
        <p:nvCxnSpPr>
          <p:cNvPr id="11" name="Straight Connector 10">
            <a:extLst>
              <a:ext uri="{FF2B5EF4-FFF2-40B4-BE49-F238E27FC236}">
                <a16:creationId xmlns:a16="http://schemas.microsoft.com/office/drawing/2014/main" id="{F1691771-C187-4BF6-B49E-03A222227911}"/>
              </a:ext>
            </a:extLst>
          </p:cNvPr>
          <p:cNvCxnSpPr/>
          <p:nvPr/>
        </p:nvCxnSpPr>
        <p:spPr>
          <a:xfrm>
            <a:off x="1066799" y="880431"/>
            <a:ext cx="100584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Picture 2" descr="A person wearing glasses&#10;&#10;Description automatically generated">
            <a:extLst>
              <a:ext uri="{FF2B5EF4-FFF2-40B4-BE49-F238E27FC236}">
                <a16:creationId xmlns:a16="http://schemas.microsoft.com/office/drawing/2014/main" id="{A9FFD4E9-28C0-4064-A0A9-0F7FC22FA0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799" y="1470439"/>
            <a:ext cx="1913830" cy="2323519"/>
          </a:xfrm>
          <a:prstGeom prst="rect">
            <a:avLst/>
          </a:prstGeom>
        </p:spPr>
      </p:pic>
    </p:spTree>
    <p:extLst>
      <p:ext uri="{BB962C8B-B14F-4D97-AF65-F5344CB8AC3E}">
        <p14:creationId xmlns:p14="http://schemas.microsoft.com/office/powerpoint/2010/main" val="1739114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D8A30F2-9E5C-481E-A2EC-463C81E968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4412" y="6482960"/>
            <a:ext cx="2543175" cy="249627"/>
          </a:xfrm>
          <a:prstGeom prst="rect">
            <a:avLst/>
          </a:prstGeom>
        </p:spPr>
      </p:pic>
      <p:sp>
        <p:nvSpPr>
          <p:cNvPr id="7" name="TextBox 6">
            <a:extLst>
              <a:ext uri="{FF2B5EF4-FFF2-40B4-BE49-F238E27FC236}">
                <a16:creationId xmlns:a16="http://schemas.microsoft.com/office/drawing/2014/main" id="{C675EA05-52E7-454C-9891-56C2A976FF50}"/>
              </a:ext>
            </a:extLst>
          </p:cNvPr>
          <p:cNvSpPr txBox="1"/>
          <p:nvPr/>
        </p:nvSpPr>
        <p:spPr>
          <a:xfrm>
            <a:off x="-269708" y="6469273"/>
            <a:ext cx="3524250" cy="276999"/>
          </a:xfrm>
          <a:prstGeom prst="rect">
            <a:avLst/>
          </a:prstGeom>
          <a:noFill/>
        </p:spPr>
        <p:txBody>
          <a:bodyPr wrap="square" rtlCol="0">
            <a:spAutoFit/>
          </a:bodyPr>
          <a:lstStyle/>
          <a:p>
            <a:pPr algn="ctr"/>
            <a:r>
              <a:rPr lang="en-US" sz="1200" dirty="0"/>
              <a:t>Client Programming ISTE.340</a:t>
            </a:r>
          </a:p>
        </p:txBody>
      </p:sp>
      <p:sp>
        <p:nvSpPr>
          <p:cNvPr id="8" name="TextBox 7">
            <a:extLst>
              <a:ext uri="{FF2B5EF4-FFF2-40B4-BE49-F238E27FC236}">
                <a16:creationId xmlns:a16="http://schemas.microsoft.com/office/drawing/2014/main" id="{BDE1564E-6D58-44FC-8822-C8A0D014014C}"/>
              </a:ext>
            </a:extLst>
          </p:cNvPr>
          <p:cNvSpPr txBox="1"/>
          <p:nvPr/>
        </p:nvSpPr>
        <p:spPr>
          <a:xfrm>
            <a:off x="10844463" y="6473578"/>
            <a:ext cx="1347537" cy="276999"/>
          </a:xfrm>
          <a:prstGeom prst="rect">
            <a:avLst/>
          </a:prstGeom>
          <a:noFill/>
        </p:spPr>
        <p:txBody>
          <a:bodyPr wrap="square" rtlCol="0">
            <a:spAutoFit/>
          </a:bodyPr>
          <a:lstStyle/>
          <a:p>
            <a:pPr algn="ctr"/>
            <a:r>
              <a:rPr lang="en-US" sz="1200" dirty="0"/>
              <a:t>Lecture 1 - PLG</a:t>
            </a:r>
          </a:p>
        </p:txBody>
      </p:sp>
      <p:sp>
        <p:nvSpPr>
          <p:cNvPr id="6" name="Title 13">
            <a:extLst>
              <a:ext uri="{FF2B5EF4-FFF2-40B4-BE49-F238E27FC236}">
                <a16:creationId xmlns:a16="http://schemas.microsoft.com/office/drawing/2014/main" id="{C9297CB7-1C5A-4EA0-8BEE-9C7B7B7B7184}"/>
              </a:ext>
            </a:extLst>
          </p:cNvPr>
          <p:cNvSpPr txBox="1">
            <a:spLocks/>
          </p:cNvSpPr>
          <p:nvPr/>
        </p:nvSpPr>
        <p:spPr>
          <a:xfrm>
            <a:off x="1066799" y="190350"/>
            <a:ext cx="10058400" cy="702303"/>
          </a:xfrm>
          <a:prstGeom prst="rect">
            <a:avLst/>
          </a:prstGeom>
        </p:spPr>
        <p:txBody>
          <a:bodyPr>
            <a:normAutofit fontScale="600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800" b="1" i="1" dirty="0">
                <a:solidFill>
                  <a:schemeClr val="accent1"/>
                </a:solidFill>
              </a:rPr>
              <a:t>A Little History: The many names of JavaScript — </a:t>
            </a:r>
            <a:r>
              <a:rPr lang="en-US" sz="4800" b="1" i="1" dirty="0" err="1">
                <a:solidFill>
                  <a:schemeClr val="accent1"/>
                </a:solidFill>
              </a:rPr>
              <a:t>LiveScript</a:t>
            </a:r>
            <a:r>
              <a:rPr lang="en-US" sz="4800" b="1" i="1" dirty="0">
                <a:solidFill>
                  <a:schemeClr val="accent1"/>
                </a:solidFill>
              </a:rPr>
              <a:t>, JScript, ECMAScript, ES6 and not still Java</a:t>
            </a:r>
            <a:endParaRPr lang="en-US" sz="3300" b="1" i="1" dirty="0">
              <a:solidFill>
                <a:schemeClr val="accent1"/>
              </a:solidFill>
            </a:endParaRPr>
          </a:p>
        </p:txBody>
      </p:sp>
      <p:cxnSp>
        <p:nvCxnSpPr>
          <p:cNvPr id="11" name="Straight Connector 10">
            <a:extLst>
              <a:ext uri="{FF2B5EF4-FFF2-40B4-BE49-F238E27FC236}">
                <a16:creationId xmlns:a16="http://schemas.microsoft.com/office/drawing/2014/main" id="{F1691771-C187-4BF6-B49E-03A222227911}"/>
              </a:ext>
            </a:extLst>
          </p:cNvPr>
          <p:cNvCxnSpPr/>
          <p:nvPr/>
        </p:nvCxnSpPr>
        <p:spPr>
          <a:xfrm>
            <a:off x="1066799" y="880431"/>
            <a:ext cx="100584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Content Placeholder 5">
            <a:extLst>
              <a:ext uri="{FF2B5EF4-FFF2-40B4-BE49-F238E27FC236}">
                <a16:creationId xmlns:a16="http://schemas.microsoft.com/office/drawing/2014/main" id="{9BCF477F-2C4F-4A1C-B318-28BEB2C1E81B}"/>
              </a:ext>
            </a:extLst>
          </p:cNvPr>
          <p:cNvSpPr txBox="1">
            <a:spLocks/>
          </p:cNvSpPr>
          <p:nvPr/>
        </p:nvSpPr>
        <p:spPr>
          <a:xfrm>
            <a:off x="1066800" y="1316612"/>
            <a:ext cx="10058400" cy="1583265"/>
          </a:xfrm>
          <a:prstGeom prst="rect">
            <a:avLst/>
          </a:prstGeom>
        </p:spPr>
        <p:txBody>
          <a:bodyPr>
            <a:normAutofit fontScale="925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en-US"/>
              <a:t> </a:t>
            </a:r>
            <a:r>
              <a:rPr lang="en-US" b="1"/>
              <a:t>ES2016 (ES7 / June 2016), ES2017 (ES8 / June 2017), ES2018 (ES9 / June 2018)</a:t>
            </a:r>
            <a:r>
              <a:rPr lang="en-US"/>
              <a:t> — New versions of ECMAScript has now moved to yearly revisions and releases. Don’t worry, everything is backward compatible and new features such as asynchronous iteration and generators, regular expression features and rest/spread parameters have been added to make life easier.</a:t>
            </a:r>
          </a:p>
          <a:p>
            <a:pPr marL="0" indent="0">
              <a:buFont typeface="Calibri" panose="020F0502020204030204" pitchFamily="34" charset="0"/>
              <a:buNone/>
            </a:pPr>
            <a:r>
              <a:rPr lang="en-US" b="1" i="1"/>
              <a:t>	</a:t>
            </a:r>
            <a:endParaRPr lang="en-US" dirty="0"/>
          </a:p>
        </p:txBody>
      </p:sp>
      <p:sp>
        <p:nvSpPr>
          <p:cNvPr id="12" name="TextBox 11">
            <a:extLst>
              <a:ext uri="{FF2B5EF4-FFF2-40B4-BE49-F238E27FC236}">
                <a16:creationId xmlns:a16="http://schemas.microsoft.com/office/drawing/2014/main" id="{3AA58DEC-D3BB-482A-BBF9-932947F40016}"/>
              </a:ext>
            </a:extLst>
          </p:cNvPr>
          <p:cNvSpPr txBox="1"/>
          <p:nvPr/>
        </p:nvSpPr>
        <p:spPr>
          <a:xfrm>
            <a:off x="1066800" y="3029184"/>
            <a:ext cx="6529136" cy="1446550"/>
          </a:xfrm>
          <a:prstGeom prst="rect">
            <a:avLst/>
          </a:prstGeom>
          <a:noFill/>
        </p:spPr>
        <p:txBody>
          <a:bodyPr wrap="square" rtlCol="0">
            <a:spAutoFit/>
          </a:bodyPr>
          <a:lstStyle/>
          <a:p>
            <a:r>
              <a:rPr lang="en-US" dirty="0"/>
              <a:t>Above “history” from an article by </a:t>
            </a:r>
            <a:r>
              <a:rPr lang="en-US" dirty="0" err="1"/>
              <a:t>Aphinya</a:t>
            </a:r>
            <a:r>
              <a:rPr lang="en-US" dirty="0"/>
              <a:t> </a:t>
            </a:r>
            <a:r>
              <a:rPr lang="en-US" dirty="0" err="1"/>
              <a:t>Dechalert</a:t>
            </a:r>
            <a:r>
              <a:rPr lang="en-US" dirty="0"/>
              <a:t>:</a:t>
            </a:r>
          </a:p>
          <a:p>
            <a:r>
              <a:rPr lang="en-US" sz="1400" dirty="0">
                <a:hlinkClick r:id="rId3"/>
              </a:rPr>
              <a:t>https://medium.com/@PurpleGreenLemon/the-many-names-of-javascript-livescript-jscript-ecmascript-es6-and-not-still-java-568b584a91b5</a:t>
            </a:r>
            <a:endParaRPr lang="en-US" sz="1400" dirty="0"/>
          </a:p>
          <a:p>
            <a:endParaRPr lang="en-US" sz="1400" dirty="0"/>
          </a:p>
          <a:p>
            <a:r>
              <a:rPr lang="en-US" sz="1400" dirty="0"/>
              <a:t>Also, for an interesting history of the “Browser Wars” of the mid-1990s, see:</a:t>
            </a:r>
          </a:p>
          <a:p>
            <a:r>
              <a:rPr lang="en-US" sz="1400" dirty="0">
                <a:hlinkClick r:id="rId4"/>
              </a:rPr>
              <a:t>https://thehistoryoftheweb.com/browser-wars/</a:t>
            </a:r>
            <a:endParaRPr lang="en-US" sz="1400" dirty="0"/>
          </a:p>
        </p:txBody>
      </p:sp>
    </p:spTree>
    <p:extLst>
      <p:ext uri="{BB962C8B-B14F-4D97-AF65-F5344CB8AC3E}">
        <p14:creationId xmlns:p14="http://schemas.microsoft.com/office/powerpoint/2010/main" val="1061649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D8A30F2-9E5C-481E-A2EC-463C81E968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4412" y="6482960"/>
            <a:ext cx="2543175" cy="249627"/>
          </a:xfrm>
          <a:prstGeom prst="rect">
            <a:avLst/>
          </a:prstGeom>
        </p:spPr>
      </p:pic>
      <p:sp>
        <p:nvSpPr>
          <p:cNvPr id="7" name="TextBox 6">
            <a:extLst>
              <a:ext uri="{FF2B5EF4-FFF2-40B4-BE49-F238E27FC236}">
                <a16:creationId xmlns:a16="http://schemas.microsoft.com/office/drawing/2014/main" id="{C675EA05-52E7-454C-9891-56C2A976FF50}"/>
              </a:ext>
            </a:extLst>
          </p:cNvPr>
          <p:cNvSpPr txBox="1"/>
          <p:nvPr/>
        </p:nvSpPr>
        <p:spPr>
          <a:xfrm>
            <a:off x="-269708" y="6469273"/>
            <a:ext cx="3524250" cy="276999"/>
          </a:xfrm>
          <a:prstGeom prst="rect">
            <a:avLst/>
          </a:prstGeom>
          <a:noFill/>
        </p:spPr>
        <p:txBody>
          <a:bodyPr wrap="square" rtlCol="0">
            <a:spAutoFit/>
          </a:bodyPr>
          <a:lstStyle/>
          <a:p>
            <a:pPr algn="ctr"/>
            <a:r>
              <a:rPr lang="en-US" sz="1200" dirty="0"/>
              <a:t>Client Programming ISTE.340</a:t>
            </a:r>
          </a:p>
        </p:txBody>
      </p:sp>
      <p:sp>
        <p:nvSpPr>
          <p:cNvPr id="8" name="TextBox 7">
            <a:extLst>
              <a:ext uri="{FF2B5EF4-FFF2-40B4-BE49-F238E27FC236}">
                <a16:creationId xmlns:a16="http://schemas.microsoft.com/office/drawing/2014/main" id="{BDE1564E-6D58-44FC-8822-C8A0D014014C}"/>
              </a:ext>
            </a:extLst>
          </p:cNvPr>
          <p:cNvSpPr txBox="1"/>
          <p:nvPr/>
        </p:nvSpPr>
        <p:spPr>
          <a:xfrm>
            <a:off x="10844463" y="6473578"/>
            <a:ext cx="1347537" cy="276999"/>
          </a:xfrm>
          <a:prstGeom prst="rect">
            <a:avLst/>
          </a:prstGeom>
          <a:noFill/>
        </p:spPr>
        <p:txBody>
          <a:bodyPr wrap="square" rtlCol="0">
            <a:spAutoFit/>
          </a:bodyPr>
          <a:lstStyle/>
          <a:p>
            <a:pPr algn="ctr"/>
            <a:r>
              <a:rPr lang="en-US" sz="1200" dirty="0"/>
              <a:t>Lecture 1 - PLG</a:t>
            </a:r>
          </a:p>
        </p:txBody>
      </p:sp>
      <p:sp>
        <p:nvSpPr>
          <p:cNvPr id="6" name="Title 13">
            <a:extLst>
              <a:ext uri="{FF2B5EF4-FFF2-40B4-BE49-F238E27FC236}">
                <a16:creationId xmlns:a16="http://schemas.microsoft.com/office/drawing/2014/main" id="{C9297CB7-1C5A-4EA0-8BEE-9C7B7B7B7184}"/>
              </a:ext>
            </a:extLst>
          </p:cNvPr>
          <p:cNvSpPr txBox="1">
            <a:spLocks/>
          </p:cNvSpPr>
          <p:nvPr/>
        </p:nvSpPr>
        <p:spPr>
          <a:xfrm>
            <a:off x="1066799" y="190350"/>
            <a:ext cx="10058400" cy="702303"/>
          </a:xfrm>
          <a:prstGeom prst="rect">
            <a:avLst/>
          </a:prstGeom>
        </p:spPr>
        <p:txBody>
          <a:bodyPr>
            <a:normAutofit fontScale="97500"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b="1" i="1" dirty="0">
                <a:solidFill>
                  <a:schemeClr val="accent1"/>
                </a:solidFill>
              </a:rPr>
              <a:t>Recommended Software</a:t>
            </a:r>
            <a:endParaRPr lang="en-US" sz="3300" b="1" i="1" dirty="0">
              <a:solidFill>
                <a:schemeClr val="accent1"/>
              </a:solidFill>
            </a:endParaRPr>
          </a:p>
        </p:txBody>
      </p:sp>
      <p:sp>
        <p:nvSpPr>
          <p:cNvPr id="4" name="TextBox 3">
            <a:extLst>
              <a:ext uri="{FF2B5EF4-FFF2-40B4-BE49-F238E27FC236}">
                <a16:creationId xmlns:a16="http://schemas.microsoft.com/office/drawing/2014/main" id="{61F3BFCF-2DA5-428F-A4CD-41670F2BF033}"/>
              </a:ext>
            </a:extLst>
          </p:cNvPr>
          <p:cNvSpPr txBox="1"/>
          <p:nvPr/>
        </p:nvSpPr>
        <p:spPr>
          <a:xfrm>
            <a:off x="441157" y="1025539"/>
            <a:ext cx="11309684" cy="4770537"/>
          </a:xfrm>
          <a:prstGeom prst="rect">
            <a:avLst/>
          </a:prstGeom>
          <a:noFill/>
        </p:spPr>
        <p:txBody>
          <a:bodyPr wrap="square" rtlCol="0">
            <a:spAutoFit/>
          </a:bodyPr>
          <a:lstStyle/>
          <a:p>
            <a:pPr marL="742950" lvl="1" indent="-285750">
              <a:buFont typeface="Arial" panose="020B0604020202020204" pitchFamily="34" charset="0"/>
              <a:buChar char="•"/>
            </a:pPr>
            <a:r>
              <a:rPr lang="en-US" dirty="0"/>
              <a:t>Learning How To Write JavaScript Code – before attempting to write browser-based client-side applications with JavaScript we first need to learn the basics of the JavaScript language, i.e. “Core JavaScript” </a:t>
            </a:r>
            <a:br>
              <a:rPr lang="en-US" dirty="0"/>
            </a:br>
            <a:endParaRPr lang="en-US" dirty="0"/>
          </a:p>
          <a:p>
            <a:pPr marL="742950" lvl="1" indent="-285750">
              <a:buFont typeface="Arial" panose="020B0604020202020204" pitchFamily="34" charset="0"/>
              <a:buChar char="•"/>
            </a:pPr>
            <a:r>
              <a:rPr lang="en-US" dirty="0"/>
              <a:t>The best approach to this is the use of a “REPL” environment – “Read, Evaluate, Print, and Loop.”  The environment reads the JavaScript that you type into it, evaluates the code, prints out the result of executing what you typed and then “loops” back to the first step</a:t>
            </a:r>
            <a:br>
              <a:rPr lang="en-US" dirty="0"/>
            </a:br>
            <a:endParaRPr lang="en-US" dirty="0"/>
          </a:p>
          <a:p>
            <a:pPr marL="742950" lvl="1" indent="-285750">
              <a:buFont typeface="Arial" panose="020B0604020202020204" pitchFamily="34" charset="0"/>
              <a:buChar char="•"/>
            </a:pPr>
            <a:r>
              <a:rPr lang="en-US" dirty="0"/>
              <a:t>There are several “REPL” environments available for this.  For our work I recommend the following two, please download and install them if you don’t already have them on your development machine:</a:t>
            </a:r>
          </a:p>
          <a:p>
            <a:pPr marL="1200150" lvl="2" indent="-285750">
              <a:buFont typeface="Wingdings" panose="05000000000000000000" pitchFamily="2" charset="2"/>
              <a:buChar char="§"/>
            </a:pPr>
            <a:r>
              <a:rPr lang="en-US" sz="1600" dirty="0"/>
              <a:t>Google “Chrome” browser – the browser offers “Developers Tools” which will open a comprehensive set of tools for debugging your web apps.  The “Console” window in “Developers Tools” can be used as a JavaScript REPL.</a:t>
            </a:r>
          </a:p>
          <a:p>
            <a:pPr marL="1657350" lvl="3" indent="-285750">
              <a:buFont typeface="Courier New" panose="02070309020205020404" pitchFamily="49" charset="0"/>
              <a:buChar char="o"/>
            </a:pPr>
            <a:r>
              <a:rPr lang="en-US" sz="1400" dirty="0"/>
              <a:t>Note – any of the modern web browsers available offer “Developers Tools.”  I am using “Chrome” since it has become a de facto standard.</a:t>
            </a:r>
          </a:p>
          <a:p>
            <a:pPr marL="1200150" lvl="2" indent="-285750">
              <a:buFont typeface="Wingdings" panose="05000000000000000000" pitchFamily="2" charset="2"/>
              <a:buChar char="§"/>
            </a:pPr>
            <a:r>
              <a:rPr lang="en-US" sz="1600" dirty="0"/>
              <a:t>Node.js</a:t>
            </a:r>
            <a:br>
              <a:rPr lang="en-US" sz="1600" dirty="0"/>
            </a:br>
            <a:endParaRPr lang="en-US" sz="1600" dirty="0"/>
          </a:p>
          <a:p>
            <a:pPr marL="742950" lvl="1" indent="-285750">
              <a:buFont typeface="Arial" panose="020B0604020202020204" pitchFamily="34" charset="0"/>
              <a:buChar char="•"/>
            </a:pPr>
            <a:r>
              <a:rPr lang="en-US" dirty="0"/>
              <a:t>For creating and running “HTML” web pages we will use Microsoft “Visual Studio Code”</a:t>
            </a:r>
          </a:p>
          <a:p>
            <a:pPr marL="1200150" lvl="2" indent="-285750">
              <a:buFont typeface="Wingdings" panose="05000000000000000000" pitchFamily="2" charset="2"/>
              <a:buChar char="§"/>
            </a:pPr>
            <a:r>
              <a:rPr lang="en-US" sz="1600" dirty="0"/>
              <a:t>Visual Studio Code is also useful for writing and debugging “Core JavaScript” programs using the “Node.js” runtime, we will demonstrate that as part of this lecture.</a:t>
            </a:r>
          </a:p>
        </p:txBody>
      </p:sp>
      <p:cxnSp>
        <p:nvCxnSpPr>
          <p:cNvPr id="11" name="Straight Connector 10">
            <a:extLst>
              <a:ext uri="{FF2B5EF4-FFF2-40B4-BE49-F238E27FC236}">
                <a16:creationId xmlns:a16="http://schemas.microsoft.com/office/drawing/2014/main" id="{F1691771-C187-4BF6-B49E-03A222227911}"/>
              </a:ext>
            </a:extLst>
          </p:cNvPr>
          <p:cNvCxnSpPr/>
          <p:nvPr/>
        </p:nvCxnSpPr>
        <p:spPr>
          <a:xfrm>
            <a:off x="1066799" y="880431"/>
            <a:ext cx="100584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9037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D8A30F2-9E5C-481E-A2EC-463C81E968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4412" y="6482960"/>
            <a:ext cx="2543175" cy="249627"/>
          </a:xfrm>
          <a:prstGeom prst="rect">
            <a:avLst/>
          </a:prstGeom>
        </p:spPr>
      </p:pic>
      <p:sp>
        <p:nvSpPr>
          <p:cNvPr id="7" name="TextBox 6">
            <a:extLst>
              <a:ext uri="{FF2B5EF4-FFF2-40B4-BE49-F238E27FC236}">
                <a16:creationId xmlns:a16="http://schemas.microsoft.com/office/drawing/2014/main" id="{C675EA05-52E7-454C-9891-56C2A976FF50}"/>
              </a:ext>
            </a:extLst>
          </p:cNvPr>
          <p:cNvSpPr txBox="1"/>
          <p:nvPr/>
        </p:nvSpPr>
        <p:spPr>
          <a:xfrm>
            <a:off x="-269708" y="6469273"/>
            <a:ext cx="3524250" cy="276999"/>
          </a:xfrm>
          <a:prstGeom prst="rect">
            <a:avLst/>
          </a:prstGeom>
          <a:noFill/>
        </p:spPr>
        <p:txBody>
          <a:bodyPr wrap="square" rtlCol="0">
            <a:spAutoFit/>
          </a:bodyPr>
          <a:lstStyle/>
          <a:p>
            <a:pPr algn="ctr"/>
            <a:r>
              <a:rPr lang="en-US" sz="1200" dirty="0"/>
              <a:t>Client Programming ISTE.340</a:t>
            </a:r>
          </a:p>
        </p:txBody>
      </p:sp>
      <p:sp>
        <p:nvSpPr>
          <p:cNvPr id="8" name="TextBox 7">
            <a:extLst>
              <a:ext uri="{FF2B5EF4-FFF2-40B4-BE49-F238E27FC236}">
                <a16:creationId xmlns:a16="http://schemas.microsoft.com/office/drawing/2014/main" id="{BDE1564E-6D58-44FC-8822-C8A0D014014C}"/>
              </a:ext>
            </a:extLst>
          </p:cNvPr>
          <p:cNvSpPr txBox="1"/>
          <p:nvPr/>
        </p:nvSpPr>
        <p:spPr>
          <a:xfrm>
            <a:off x="10844463" y="6473578"/>
            <a:ext cx="1347537" cy="276999"/>
          </a:xfrm>
          <a:prstGeom prst="rect">
            <a:avLst/>
          </a:prstGeom>
          <a:noFill/>
        </p:spPr>
        <p:txBody>
          <a:bodyPr wrap="square" rtlCol="0">
            <a:spAutoFit/>
          </a:bodyPr>
          <a:lstStyle/>
          <a:p>
            <a:pPr algn="ctr"/>
            <a:r>
              <a:rPr lang="en-US" sz="1200" dirty="0"/>
              <a:t>Lecture 1 - PLG</a:t>
            </a:r>
          </a:p>
        </p:txBody>
      </p:sp>
      <p:sp>
        <p:nvSpPr>
          <p:cNvPr id="6" name="Title 13">
            <a:extLst>
              <a:ext uri="{FF2B5EF4-FFF2-40B4-BE49-F238E27FC236}">
                <a16:creationId xmlns:a16="http://schemas.microsoft.com/office/drawing/2014/main" id="{C9297CB7-1C5A-4EA0-8BEE-9C7B7B7B7184}"/>
              </a:ext>
            </a:extLst>
          </p:cNvPr>
          <p:cNvSpPr txBox="1">
            <a:spLocks/>
          </p:cNvSpPr>
          <p:nvPr/>
        </p:nvSpPr>
        <p:spPr>
          <a:xfrm>
            <a:off x="1066799" y="190350"/>
            <a:ext cx="10058400" cy="702303"/>
          </a:xfrm>
          <a:prstGeom prst="rect">
            <a:avLst/>
          </a:prstGeom>
        </p:spPr>
        <p:txBody>
          <a:bodyPr>
            <a:normAutofit fontScale="97500"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b="1" i="1" dirty="0">
                <a:solidFill>
                  <a:schemeClr val="accent1"/>
                </a:solidFill>
              </a:rPr>
              <a:t>Using the “REPL” in Chrome</a:t>
            </a:r>
            <a:endParaRPr lang="en-US" sz="3300" b="1" i="1" dirty="0">
              <a:solidFill>
                <a:schemeClr val="accent1"/>
              </a:solidFill>
            </a:endParaRPr>
          </a:p>
        </p:txBody>
      </p:sp>
      <p:sp>
        <p:nvSpPr>
          <p:cNvPr id="4" name="TextBox 3">
            <a:extLst>
              <a:ext uri="{FF2B5EF4-FFF2-40B4-BE49-F238E27FC236}">
                <a16:creationId xmlns:a16="http://schemas.microsoft.com/office/drawing/2014/main" id="{61F3BFCF-2DA5-428F-A4CD-41670F2BF033}"/>
              </a:ext>
            </a:extLst>
          </p:cNvPr>
          <p:cNvSpPr txBox="1"/>
          <p:nvPr/>
        </p:nvSpPr>
        <p:spPr>
          <a:xfrm>
            <a:off x="441157" y="1025539"/>
            <a:ext cx="11309684" cy="5232202"/>
          </a:xfrm>
          <a:prstGeom prst="rect">
            <a:avLst/>
          </a:prstGeom>
          <a:noFill/>
        </p:spPr>
        <p:txBody>
          <a:bodyPr wrap="square" rtlCol="0">
            <a:spAutoFit/>
          </a:bodyPr>
          <a:lstStyle/>
          <a:p>
            <a:pPr marL="742950" lvl="1" indent="-285750">
              <a:buFont typeface="Arial" panose="020B0604020202020204" pitchFamily="34" charset="0"/>
              <a:buChar char="•"/>
            </a:pPr>
            <a:r>
              <a:rPr lang="en-US" dirty="0"/>
              <a:t>Open “Chrome” and type “Ctrl + Shift + I”</a:t>
            </a:r>
            <a:br>
              <a:rPr lang="en-US" dirty="0"/>
            </a:br>
            <a:endParaRPr lang="en-US" dirty="0"/>
          </a:p>
          <a:p>
            <a:pPr marL="1200150" lvl="2" indent="-285750">
              <a:buFont typeface="Wingdings" panose="05000000000000000000" pitchFamily="2" charset="2"/>
              <a:buChar char="§"/>
            </a:pPr>
            <a:r>
              <a:rPr lang="en-US" sz="1600" dirty="0"/>
              <a:t>Note – if  the “debugging” console is not at the bottom of the screen, click on the three vertical dots in the upper right-hand corner of the console window and on the top line entitled “Dock side” select the window icon with the heavy black line along the bottom; it shows as blue in the screen shot because I had it already selected.</a:t>
            </a: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dirty="0"/>
            </a:br>
            <a:br>
              <a:rPr lang="en-US" dirty="0"/>
            </a:br>
            <a:br>
              <a:rPr lang="en-US" dirty="0"/>
            </a:br>
            <a:br>
              <a:rPr lang="en-US" dirty="0"/>
            </a:br>
            <a:endParaRPr lang="en-US" dirty="0"/>
          </a:p>
          <a:p>
            <a:pPr marL="1200150" lvl="2" indent="-285750">
              <a:buFont typeface="Wingdings" panose="05000000000000000000" pitchFamily="2" charset="2"/>
              <a:buChar char="§"/>
            </a:pPr>
            <a:endParaRPr lang="en-US" sz="1600" dirty="0"/>
          </a:p>
        </p:txBody>
      </p:sp>
      <p:cxnSp>
        <p:nvCxnSpPr>
          <p:cNvPr id="11" name="Straight Connector 10">
            <a:extLst>
              <a:ext uri="{FF2B5EF4-FFF2-40B4-BE49-F238E27FC236}">
                <a16:creationId xmlns:a16="http://schemas.microsoft.com/office/drawing/2014/main" id="{F1691771-C187-4BF6-B49E-03A222227911}"/>
              </a:ext>
            </a:extLst>
          </p:cNvPr>
          <p:cNvCxnSpPr/>
          <p:nvPr/>
        </p:nvCxnSpPr>
        <p:spPr>
          <a:xfrm>
            <a:off x="1066799" y="880431"/>
            <a:ext cx="100584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5A1701C5-1AA5-4C53-BC9D-FD184A235250}"/>
              </a:ext>
            </a:extLst>
          </p:cNvPr>
          <p:cNvPicPr>
            <a:picLocks noChangeAspect="1"/>
          </p:cNvPicPr>
          <p:nvPr/>
        </p:nvPicPr>
        <p:blipFill>
          <a:blip r:embed="rId3"/>
          <a:stretch>
            <a:fillRect/>
          </a:stretch>
        </p:blipFill>
        <p:spPr>
          <a:xfrm>
            <a:off x="1492417" y="2641313"/>
            <a:ext cx="2305050" cy="2486025"/>
          </a:xfrm>
          <a:prstGeom prst="rect">
            <a:avLst/>
          </a:prstGeom>
        </p:spPr>
      </p:pic>
    </p:spTree>
    <p:extLst>
      <p:ext uri="{BB962C8B-B14F-4D97-AF65-F5344CB8AC3E}">
        <p14:creationId xmlns:p14="http://schemas.microsoft.com/office/powerpoint/2010/main" val="3291192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D8A30F2-9E5C-481E-A2EC-463C81E968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4412" y="6482960"/>
            <a:ext cx="2543175" cy="249627"/>
          </a:xfrm>
          <a:prstGeom prst="rect">
            <a:avLst/>
          </a:prstGeom>
        </p:spPr>
      </p:pic>
      <p:sp>
        <p:nvSpPr>
          <p:cNvPr id="7" name="TextBox 6">
            <a:extLst>
              <a:ext uri="{FF2B5EF4-FFF2-40B4-BE49-F238E27FC236}">
                <a16:creationId xmlns:a16="http://schemas.microsoft.com/office/drawing/2014/main" id="{C675EA05-52E7-454C-9891-56C2A976FF50}"/>
              </a:ext>
            </a:extLst>
          </p:cNvPr>
          <p:cNvSpPr txBox="1"/>
          <p:nvPr/>
        </p:nvSpPr>
        <p:spPr>
          <a:xfrm>
            <a:off x="-269708" y="6469273"/>
            <a:ext cx="3524250" cy="276999"/>
          </a:xfrm>
          <a:prstGeom prst="rect">
            <a:avLst/>
          </a:prstGeom>
          <a:noFill/>
        </p:spPr>
        <p:txBody>
          <a:bodyPr wrap="square" rtlCol="0">
            <a:spAutoFit/>
          </a:bodyPr>
          <a:lstStyle/>
          <a:p>
            <a:pPr algn="ctr"/>
            <a:r>
              <a:rPr lang="en-US" sz="1200" dirty="0"/>
              <a:t>Client Programming ISTE.340</a:t>
            </a:r>
          </a:p>
        </p:txBody>
      </p:sp>
      <p:sp>
        <p:nvSpPr>
          <p:cNvPr id="8" name="TextBox 7">
            <a:extLst>
              <a:ext uri="{FF2B5EF4-FFF2-40B4-BE49-F238E27FC236}">
                <a16:creationId xmlns:a16="http://schemas.microsoft.com/office/drawing/2014/main" id="{BDE1564E-6D58-44FC-8822-C8A0D014014C}"/>
              </a:ext>
            </a:extLst>
          </p:cNvPr>
          <p:cNvSpPr txBox="1"/>
          <p:nvPr/>
        </p:nvSpPr>
        <p:spPr>
          <a:xfrm>
            <a:off x="10844463" y="6473578"/>
            <a:ext cx="1347537" cy="276999"/>
          </a:xfrm>
          <a:prstGeom prst="rect">
            <a:avLst/>
          </a:prstGeom>
          <a:noFill/>
        </p:spPr>
        <p:txBody>
          <a:bodyPr wrap="square" rtlCol="0">
            <a:spAutoFit/>
          </a:bodyPr>
          <a:lstStyle/>
          <a:p>
            <a:pPr algn="ctr"/>
            <a:r>
              <a:rPr lang="en-US" sz="1200" dirty="0"/>
              <a:t>Lecture 1 - PLG</a:t>
            </a:r>
          </a:p>
        </p:txBody>
      </p:sp>
      <p:sp>
        <p:nvSpPr>
          <p:cNvPr id="6" name="Title 13">
            <a:extLst>
              <a:ext uri="{FF2B5EF4-FFF2-40B4-BE49-F238E27FC236}">
                <a16:creationId xmlns:a16="http://schemas.microsoft.com/office/drawing/2014/main" id="{C9297CB7-1C5A-4EA0-8BEE-9C7B7B7B7184}"/>
              </a:ext>
            </a:extLst>
          </p:cNvPr>
          <p:cNvSpPr txBox="1">
            <a:spLocks/>
          </p:cNvSpPr>
          <p:nvPr/>
        </p:nvSpPr>
        <p:spPr>
          <a:xfrm>
            <a:off x="1066799" y="190350"/>
            <a:ext cx="10058400" cy="702303"/>
          </a:xfrm>
          <a:prstGeom prst="rect">
            <a:avLst/>
          </a:prstGeom>
        </p:spPr>
        <p:txBody>
          <a:bodyPr>
            <a:normAutofit fontScale="97500"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b="1" i="1" dirty="0">
                <a:solidFill>
                  <a:schemeClr val="accent1"/>
                </a:solidFill>
              </a:rPr>
              <a:t>Using the “REPL” in Chrome </a:t>
            </a:r>
            <a:r>
              <a:rPr lang="en-US" sz="3300" b="1" i="1" dirty="0">
                <a:solidFill>
                  <a:schemeClr val="accent1"/>
                </a:solidFill>
              </a:rPr>
              <a:t>(cont’d)</a:t>
            </a:r>
          </a:p>
        </p:txBody>
      </p:sp>
      <p:sp>
        <p:nvSpPr>
          <p:cNvPr id="4" name="TextBox 3">
            <a:extLst>
              <a:ext uri="{FF2B5EF4-FFF2-40B4-BE49-F238E27FC236}">
                <a16:creationId xmlns:a16="http://schemas.microsoft.com/office/drawing/2014/main" id="{61F3BFCF-2DA5-428F-A4CD-41670F2BF033}"/>
              </a:ext>
            </a:extLst>
          </p:cNvPr>
          <p:cNvSpPr txBox="1"/>
          <p:nvPr/>
        </p:nvSpPr>
        <p:spPr>
          <a:xfrm>
            <a:off x="441157" y="1025539"/>
            <a:ext cx="11309684" cy="3693319"/>
          </a:xfrm>
          <a:prstGeom prst="rect">
            <a:avLst/>
          </a:prstGeom>
          <a:noFill/>
        </p:spPr>
        <p:txBody>
          <a:bodyPr wrap="square" rtlCol="0">
            <a:spAutoFit/>
          </a:bodyPr>
          <a:lstStyle/>
          <a:p>
            <a:pPr marL="742950" lvl="1" indent="-285750">
              <a:buFont typeface="Arial" panose="020B0604020202020204" pitchFamily="34" charset="0"/>
              <a:buChar char="•"/>
            </a:pPr>
            <a:r>
              <a:rPr lang="en-US" dirty="0"/>
              <a:t>If you see a collection of error messages when the “Developers Tools” console opens, you can clear the console by clicking on the       icon on the console tool bar or if you see a line in the console which has a        at the end, click on it, see screen shots below</a:t>
            </a:r>
            <a:br>
              <a:rPr lang="en-US" dirty="0"/>
            </a:br>
            <a:endParaRPr lang="en-US" dirty="0"/>
          </a:p>
          <a:p>
            <a:pPr marL="742950" lvl="1" indent="-285750">
              <a:buFont typeface="Arial" panose="020B0604020202020204" pitchFamily="34" charset="0"/>
              <a:buChar char="•"/>
            </a:pPr>
            <a:r>
              <a:rPr lang="en-US" dirty="0"/>
              <a:t>BEFORE: Click on the      and the          to clear all the error messages</a:t>
            </a:r>
            <a:br>
              <a:rPr lang="en-US" dirty="0"/>
            </a:br>
            <a:br>
              <a:rPr lang="en-US" dirty="0"/>
            </a:br>
            <a:br>
              <a:rPr lang="en-US" dirty="0"/>
            </a:br>
            <a:br>
              <a:rPr lang="en-US" dirty="0"/>
            </a:br>
            <a:br>
              <a:rPr lang="en-US" dirty="0"/>
            </a:br>
            <a:br>
              <a:rPr lang="en-US" dirty="0"/>
            </a:br>
            <a:br>
              <a:rPr lang="en-US" dirty="0"/>
            </a:br>
            <a:endParaRPr lang="en-US" dirty="0"/>
          </a:p>
          <a:p>
            <a:pPr marL="742950" lvl="1" indent="-285750">
              <a:buFont typeface="Arial" panose="020B0604020202020204" pitchFamily="34" charset="0"/>
              <a:buChar char="•"/>
            </a:pPr>
            <a:r>
              <a:rPr lang="en-US" dirty="0"/>
              <a:t>AFTER: all error messages cleared</a:t>
            </a:r>
          </a:p>
        </p:txBody>
      </p:sp>
      <p:cxnSp>
        <p:nvCxnSpPr>
          <p:cNvPr id="11" name="Straight Connector 10">
            <a:extLst>
              <a:ext uri="{FF2B5EF4-FFF2-40B4-BE49-F238E27FC236}">
                <a16:creationId xmlns:a16="http://schemas.microsoft.com/office/drawing/2014/main" id="{F1691771-C187-4BF6-B49E-03A222227911}"/>
              </a:ext>
            </a:extLst>
          </p:cNvPr>
          <p:cNvCxnSpPr/>
          <p:nvPr/>
        </p:nvCxnSpPr>
        <p:spPr>
          <a:xfrm>
            <a:off x="1066799" y="880431"/>
            <a:ext cx="100584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9B3D0FF7-9242-4919-9D90-90A88EB1EB95}"/>
              </a:ext>
            </a:extLst>
          </p:cNvPr>
          <p:cNvPicPr>
            <a:picLocks noChangeAspect="1"/>
          </p:cNvPicPr>
          <p:nvPr/>
        </p:nvPicPr>
        <p:blipFill>
          <a:blip r:embed="rId3"/>
          <a:stretch>
            <a:fillRect/>
          </a:stretch>
        </p:blipFill>
        <p:spPr>
          <a:xfrm>
            <a:off x="2927415" y="1354102"/>
            <a:ext cx="257211" cy="228632"/>
          </a:xfrm>
          <a:prstGeom prst="rect">
            <a:avLst/>
          </a:prstGeom>
        </p:spPr>
      </p:pic>
      <p:pic>
        <p:nvPicPr>
          <p:cNvPr id="14" name="Picture 13">
            <a:extLst>
              <a:ext uri="{FF2B5EF4-FFF2-40B4-BE49-F238E27FC236}">
                <a16:creationId xmlns:a16="http://schemas.microsoft.com/office/drawing/2014/main" id="{DB010500-8508-45B6-8A71-8A528006AB12}"/>
              </a:ext>
            </a:extLst>
          </p:cNvPr>
          <p:cNvPicPr>
            <a:picLocks noChangeAspect="1"/>
          </p:cNvPicPr>
          <p:nvPr/>
        </p:nvPicPr>
        <p:blipFill>
          <a:blip r:embed="rId4"/>
          <a:stretch>
            <a:fillRect/>
          </a:stretch>
        </p:blipFill>
        <p:spPr>
          <a:xfrm>
            <a:off x="0" y="2598595"/>
            <a:ext cx="12192000" cy="1660810"/>
          </a:xfrm>
          <a:prstGeom prst="rect">
            <a:avLst/>
          </a:prstGeom>
        </p:spPr>
      </p:pic>
      <p:pic>
        <p:nvPicPr>
          <p:cNvPr id="17" name="Picture 16">
            <a:extLst>
              <a:ext uri="{FF2B5EF4-FFF2-40B4-BE49-F238E27FC236}">
                <a16:creationId xmlns:a16="http://schemas.microsoft.com/office/drawing/2014/main" id="{BEA83A28-E555-453A-A215-0D58BDA9B28E}"/>
              </a:ext>
            </a:extLst>
          </p:cNvPr>
          <p:cNvPicPr>
            <a:picLocks noChangeAspect="1"/>
          </p:cNvPicPr>
          <p:nvPr/>
        </p:nvPicPr>
        <p:blipFill>
          <a:blip r:embed="rId3"/>
          <a:stretch>
            <a:fillRect/>
          </a:stretch>
        </p:blipFill>
        <p:spPr>
          <a:xfrm>
            <a:off x="3184626" y="2151636"/>
            <a:ext cx="257211" cy="228632"/>
          </a:xfrm>
          <a:prstGeom prst="rect">
            <a:avLst/>
          </a:prstGeom>
        </p:spPr>
      </p:pic>
      <p:pic>
        <p:nvPicPr>
          <p:cNvPr id="18" name="Picture 17">
            <a:extLst>
              <a:ext uri="{FF2B5EF4-FFF2-40B4-BE49-F238E27FC236}">
                <a16:creationId xmlns:a16="http://schemas.microsoft.com/office/drawing/2014/main" id="{26AA3F0A-DFA9-40D3-9DAD-CA6D73C0B9FD}"/>
              </a:ext>
            </a:extLst>
          </p:cNvPr>
          <p:cNvPicPr>
            <a:picLocks noChangeAspect="1"/>
          </p:cNvPicPr>
          <p:nvPr/>
        </p:nvPicPr>
        <p:blipFill>
          <a:blip r:embed="rId5"/>
          <a:stretch>
            <a:fillRect/>
          </a:stretch>
        </p:blipFill>
        <p:spPr>
          <a:xfrm>
            <a:off x="4312048" y="2151636"/>
            <a:ext cx="295316" cy="295316"/>
          </a:xfrm>
          <a:prstGeom prst="rect">
            <a:avLst/>
          </a:prstGeom>
        </p:spPr>
      </p:pic>
      <p:pic>
        <p:nvPicPr>
          <p:cNvPr id="19" name="Picture 18">
            <a:extLst>
              <a:ext uri="{FF2B5EF4-FFF2-40B4-BE49-F238E27FC236}">
                <a16:creationId xmlns:a16="http://schemas.microsoft.com/office/drawing/2014/main" id="{3E60390F-CEA9-4885-B4F6-E152C0E51B9E}"/>
              </a:ext>
            </a:extLst>
          </p:cNvPr>
          <p:cNvPicPr>
            <a:picLocks noChangeAspect="1"/>
          </p:cNvPicPr>
          <p:nvPr/>
        </p:nvPicPr>
        <p:blipFill>
          <a:blip r:embed="rId6"/>
          <a:stretch>
            <a:fillRect/>
          </a:stretch>
        </p:blipFill>
        <p:spPr>
          <a:xfrm>
            <a:off x="-1" y="4777073"/>
            <a:ext cx="12192000" cy="585114"/>
          </a:xfrm>
          <a:prstGeom prst="rect">
            <a:avLst/>
          </a:prstGeom>
        </p:spPr>
      </p:pic>
      <p:pic>
        <p:nvPicPr>
          <p:cNvPr id="21" name="Picture 20">
            <a:extLst>
              <a:ext uri="{FF2B5EF4-FFF2-40B4-BE49-F238E27FC236}">
                <a16:creationId xmlns:a16="http://schemas.microsoft.com/office/drawing/2014/main" id="{1BBD84EE-C3C5-4322-83D9-F20A18083983}"/>
              </a:ext>
            </a:extLst>
          </p:cNvPr>
          <p:cNvPicPr>
            <a:picLocks noChangeAspect="1"/>
          </p:cNvPicPr>
          <p:nvPr/>
        </p:nvPicPr>
        <p:blipFill>
          <a:blip r:embed="rId5"/>
          <a:stretch>
            <a:fillRect/>
          </a:stretch>
        </p:blipFill>
        <p:spPr>
          <a:xfrm>
            <a:off x="10127311" y="1354102"/>
            <a:ext cx="295316" cy="295316"/>
          </a:xfrm>
          <a:prstGeom prst="rect">
            <a:avLst/>
          </a:prstGeom>
        </p:spPr>
      </p:pic>
    </p:spTree>
    <p:extLst>
      <p:ext uri="{BB962C8B-B14F-4D97-AF65-F5344CB8AC3E}">
        <p14:creationId xmlns:p14="http://schemas.microsoft.com/office/powerpoint/2010/main" val="12779213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D8A30F2-9E5C-481E-A2EC-463C81E968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4412" y="6482960"/>
            <a:ext cx="2543175" cy="249627"/>
          </a:xfrm>
          <a:prstGeom prst="rect">
            <a:avLst/>
          </a:prstGeom>
        </p:spPr>
      </p:pic>
      <p:sp>
        <p:nvSpPr>
          <p:cNvPr id="7" name="TextBox 6">
            <a:extLst>
              <a:ext uri="{FF2B5EF4-FFF2-40B4-BE49-F238E27FC236}">
                <a16:creationId xmlns:a16="http://schemas.microsoft.com/office/drawing/2014/main" id="{C675EA05-52E7-454C-9891-56C2A976FF50}"/>
              </a:ext>
            </a:extLst>
          </p:cNvPr>
          <p:cNvSpPr txBox="1"/>
          <p:nvPr/>
        </p:nvSpPr>
        <p:spPr>
          <a:xfrm>
            <a:off x="-269708" y="6469273"/>
            <a:ext cx="3524250" cy="276999"/>
          </a:xfrm>
          <a:prstGeom prst="rect">
            <a:avLst/>
          </a:prstGeom>
          <a:noFill/>
        </p:spPr>
        <p:txBody>
          <a:bodyPr wrap="square" rtlCol="0">
            <a:spAutoFit/>
          </a:bodyPr>
          <a:lstStyle/>
          <a:p>
            <a:pPr algn="ctr"/>
            <a:r>
              <a:rPr lang="en-US" sz="1200" dirty="0"/>
              <a:t>Client Programming ISTE.340</a:t>
            </a:r>
          </a:p>
        </p:txBody>
      </p:sp>
      <p:sp>
        <p:nvSpPr>
          <p:cNvPr id="8" name="TextBox 7">
            <a:extLst>
              <a:ext uri="{FF2B5EF4-FFF2-40B4-BE49-F238E27FC236}">
                <a16:creationId xmlns:a16="http://schemas.microsoft.com/office/drawing/2014/main" id="{BDE1564E-6D58-44FC-8822-C8A0D014014C}"/>
              </a:ext>
            </a:extLst>
          </p:cNvPr>
          <p:cNvSpPr txBox="1"/>
          <p:nvPr/>
        </p:nvSpPr>
        <p:spPr>
          <a:xfrm>
            <a:off x="10844463" y="6473578"/>
            <a:ext cx="1347537" cy="276999"/>
          </a:xfrm>
          <a:prstGeom prst="rect">
            <a:avLst/>
          </a:prstGeom>
          <a:noFill/>
        </p:spPr>
        <p:txBody>
          <a:bodyPr wrap="square" rtlCol="0">
            <a:spAutoFit/>
          </a:bodyPr>
          <a:lstStyle/>
          <a:p>
            <a:pPr algn="ctr"/>
            <a:r>
              <a:rPr lang="en-US" sz="1200" dirty="0"/>
              <a:t>Lecture 1 - PLG</a:t>
            </a:r>
          </a:p>
        </p:txBody>
      </p:sp>
      <p:sp>
        <p:nvSpPr>
          <p:cNvPr id="6" name="Title 13">
            <a:extLst>
              <a:ext uri="{FF2B5EF4-FFF2-40B4-BE49-F238E27FC236}">
                <a16:creationId xmlns:a16="http://schemas.microsoft.com/office/drawing/2014/main" id="{C9297CB7-1C5A-4EA0-8BEE-9C7B7B7B7184}"/>
              </a:ext>
            </a:extLst>
          </p:cNvPr>
          <p:cNvSpPr txBox="1">
            <a:spLocks/>
          </p:cNvSpPr>
          <p:nvPr/>
        </p:nvSpPr>
        <p:spPr>
          <a:xfrm>
            <a:off x="1066799" y="190350"/>
            <a:ext cx="10058400" cy="702303"/>
          </a:xfrm>
          <a:prstGeom prst="rect">
            <a:avLst/>
          </a:prstGeom>
        </p:spPr>
        <p:txBody>
          <a:bodyPr>
            <a:normAutofit fontScale="97500"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b="1" i="1" dirty="0">
                <a:solidFill>
                  <a:schemeClr val="accent1"/>
                </a:solidFill>
              </a:rPr>
              <a:t>Using the “REPL” in Chrome </a:t>
            </a:r>
            <a:r>
              <a:rPr lang="en-US" sz="3300" b="1" i="1" dirty="0">
                <a:solidFill>
                  <a:schemeClr val="accent1"/>
                </a:solidFill>
              </a:rPr>
              <a:t>(cont’d)</a:t>
            </a:r>
          </a:p>
        </p:txBody>
      </p:sp>
      <p:sp>
        <p:nvSpPr>
          <p:cNvPr id="4" name="TextBox 3">
            <a:extLst>
              <a:ext uri="{FF2B5EF4-FFF2-40B4-BE49-F238E27FC236}">
                <a16:creationId xmlns:a16="http://schemas.microsoft.com/office/drawing/2014/main" id="{61F3BFCF-2DA5-428F-A4CD-41670F2BF033}"/>
              </a:ext>
            </a:extLst>
          </p:cNvPr>
          <p:cNvSpPr txBox="1"/>
          <p:nvPr/>
        </p:nvSpPr>
        <p:spPr>
          <a:xfrm>
            <a:off x="441157" y="1013318"/>
            <a:ext cx="11309684" cy="5447645"/>
          </a:xfrm>
          <a:prstGeom prst="rect">
            <a:avLst/>
          </a:prstGeom>
          <a:noFill/>
        </p:spPr>
        <p:txBody>
          <a:bodyPr wrap="square" rtlCol="0">
            <a:spAutoFit/>
          </a:bodyPr>
          <a:lstStyle/>
          <a:p>
            <a:pPr marL="742950" lvl="1" indent="-285750">
              <a:buFont typeface="Arial" panose="020B0604020202020204" pitchFamily="34" charset="0"/>
              <a:buChar char="•"/>
            </a:pPr>
            <a:r>
              <a:rPr lang="en-US" dirty="0"/>
              <a:t>Now that we have the Console cleared, let’s try typing in some JavaScript</a:t>
            </a:r>
            <a:br>
              <a:rPr lang="en-US" dirty="0"/>
            </a:br>
            <a:endParaRPr lang="en-US" dirty="0"/>
          </a:p>
          <a:p>
            <a:pPr marL="742950" lvl="1" indent="-285750">
              <a:buFont typeface="Arial" panose="020B0604020202020204" pitchFamily="34" charset="0"/>
              <a:buChar char="•"/>
            </a:pPr>
            <a:r>
              <a:rPr lang="en-US" dirty="0"/>
              <a:t>First, something simple:</a:t>
            </a:r>
            <a:br>
              <a:rPr lang="en-US" dirty="0"/>
            </a:br>
            <a:br>
              <a:rPr lang="en-US" dirty="0"/>
            </a:br>
            <a:br>
              <a:rPr lang="en-US" dirty="0"/>
            </a:br>
            <a:r>
              <a:rPr lang="en-US" dirty="0"/>
              <a:t>Notice that as soon as I type ‘2+ 2’ the expected result ‘4’ appears.  Now continue adding to the calculation:</a:t>
            </a:r>
            <a:br>
              <a:rPr lang="en-US" dirty="0"/>
            </a:br>
            <a:r>
              <a:rPr lang="en-US" dirty="0"/>
              <a:t>                                          notice that each time you add a new term to the calculation the new result is displayed.</a:t>
            </a:r>
            <a:br>
              <a:rPr lang="en-US" dirty="0"/>
            </a:br>
            <a:r>
              <a:rPr lang="en-US" dirty="0"/>
              <a:t>                                          If the result ‘-4’ surprises you, take a moment to think about what happens when we</a:t>
            </a:r>
            <a:br>
              <a:rPr lang="en-US" dirty="0"/>
            </a:br>
            <a:r>
              <a:rPr lang="en-US" dirty="0"/>
              <a:t>                                           add the multiplication ‘*5’</a:t>
            </a:r>
            <a:br>
              <a:rPr lang="en-US" dirty="0"/>
            </a:br>
            <a:r>
              <a:rPr lang="en-US" dirty="0"/>
              <a:t>                                           Before going any further, hit the enter key so we once more have the ‘ &gt; ‘ prompt.</a:t>
            </a:r>
            <a:br>
              <a:rPr lang="en-US" dirty="0"/>
            </a:br>
            <a:endParaRPr lang="en-US" dirty="0"/>
          </a:p>
          <a:p>
            <a:pPr marL="742950" lvl="1" indent="-285750">
              <a:buFont typeface="Arial" panose="020B0604020202020204" pitchFamily="34" charset="0"/>
              <a:buChar char="•"/>
            </a:pPr>
            <a:r>
              <a:rPr lang="en-US" dirty="0"/>
              <a:t>Now let’s try creating a JavaScript function and executing it:</a:t>
            </a:r>
          </a:p>
          <a:p>
            <a:pPr marL="1200150" lvl="2" indent="-285750">
              <a:buFont typeface="Wingdings" panose="05000000000000000000" pitchFamily="2" charset="2"/>
              <a:buChar char="§"/>
            </a:pPr>
            <a:r>
              <a:rPr lang="en-US" sz="1600" dirty="0"/>
              <a:t>I have created a function named ‘add’ which adds the two arguments passed to it and returns the result</a:t>
            </a:r>
            <a:br>
              <a:rPr lang="en-US" sz="1600" dirty="0"/>
            </a:br>
            <a:r>
              <a:rPr lang="en-US" sz="1600" dirty="0"/>
              <a:t>                                      After creating the function I hit “Enter” and ‘undefined’ is displayed. This is because the function</a:t>
            </a:r>
            <a:br>
              <a:rPr lang="en-US" sz="1600" dirty="0"/>
            </a:br>
            <a:r>
              <a:rPr lang="en-US" sz="1600" dirty="0"/>
              <a:t>                                      definition itself does not return a value, the way, for example, the simple calculation we performed</a:t>
            </a:r>
            <a:br>
              <a:rPr lang="en-US" sz="1600" dirty="0"/>
            </a:br>
            <a:r>
              <a:rPr lang="en-US" sz="1600" dirty="0"/>
              <a:t>                                      above does.</a:t>
            </a:r>
            <a:br>
              <a:rPr lang="en-US" sz="1600" dirty="0"/>
            </a:br>
            <a:br>
              <a:rPr lang="en-US" sz="1600" dirty="0"/>
            </a:br>
            <a:r>
              <a:rPr lang="en-US" sz="1600" dirty="0"/>
              <a:t>                                       (continued on next slide)</a:t>
            </a:r>
            <a:br>
              <a:rPr lang="en-US" sz="1600" dirty="0"/>
            </a:br>
            <a:br>
              <a:rPr lang="en-US" dirty="0"/>
            </a:br>
            <a:r>
              <a:rPr lang="en-US" dirty="0"/>
              <a:t>  </a:t>
            </a:r>
          </a:p>
        </p:txBody>
      </p:sp>
      <p:cxnSp>
        <p:nvCxnSpPr>
          <p:cNvPr id="11" name="Straight Connector 10">
            <a:extLst>
              <a:ext uri="{FF2B5EF4-FFF2-40B4-BE49-F238E27FC236}">
                <a16:creationId xmlns:a16="http://schemas.microsoft.com/office/drawing/2014/main" id="{F1691771-C187-4BF6-B49E-03A222227911}"/>
              </a:ext>
            </a:extLst>
          </p:cNvPr>
          <p:cNvCxnSpPr/>
          <p:nvPr/>
        </p:nvCxnSpPr>
        <p:spPr>
          <a:xfrm>
            <a:off x="1066799" y="880431"/>
            <a:ext cx="100584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2E06F600-23D3-4603-9F2C-857748B27F3D}"/>
              </a:ext>
            </a:extLst>
          </p:cNvPr>
          <p:cNvPicPr>
            <a:picLocks noChangeAspect="1"/>
          </p:cNvPicPr>
          <p:nvPr/>
        </p:nvPicPr>
        <p:blipFill>
          <a:blip r:embed="rId3"/>
          <a:stretch>
            <a:fillRect/>
          </a:stretch>
        </p:blipFill>
        <p:spPr>
          <a:xfrm>
            <a:off x="3605713" y="1487204"/>
            <a:ext cx="2028825" cy="1000125"/>
          </a:xfrm>
          <a:prstGeom prst="rect">
            <a:avLst/>
          </a:prstGeom>
        </p:spPr>
      </p:pic>
      <p:pic>
        <p:nvPicPr>
          <p:cNvPr id="9" name="Picture 8">
            <a:extLst>
              <a:ext uri="{FF2B5EF4-FFF2-40B4-BE49-F238E27FC236}">
                <a16:creationId xmlns:a16="http://schemas.microsoft.com/office/drawing/2014/main" id="{9513C743-BE49-4063-84A7-E25DC8408CF2}"/>
              </a:ext>
            </a:extLst>
          </p:cNvPr>
          <p:cNvPicPr>
            <a:picLocks noChangeAspect="1"/>
          </p:cNvPicPr>
          <p:nvPr/>
        </p:nvPicPr>
        <p:blipFill>
          <a:blip r:embed="rId4"/>
          <a:stretch>
            <a:fillRect/>
          </a:stretch>
        </p:blipFill>
        <p:spPr>
          <a:xfrm>
            <a:off x="1315452" y="2736883"/>
            <a:ext cx="2010056" cy="1076475"/>
          </a:xfrm>
          <a:prstGeom prst="rect">
            <a:avLst/>
          </a:prstGeom>
        </p:spPr>
      </p:pic>
      <p:pic>
        <p:nvPicPr>
          <p:cNvPr id="10" name="Picture 9">
            <a:extLst>
              <a:ext uri="{FF2B5EF4-FFF2-40B4-BE49-F238E27FC236}">
                <a16:creationId xmlns:a16="http://schemas.microsoft.com/office/drawing/2014/main" id="{300E0EDC-0A25-4571-98C8-5476FE23505A}"/>
              </a:ext>
            </a:extLst>
          </p:cNvPr>
          <p:cNvPicPr>
            <a:picLocks noChangeAspect="1"/>
          </p:cNvPicPr>
          <p:nvPr/>
        </p:nvPicPr>
        <p:blipFill>
          <a:blip r:embed="rId5"/>
          <a:stretch>
            <a:fillRect/>
          </a:stretch>
        </p:blipFill>
        <p:spPr>
          <a:xfrm>
            <a:off x="1315452" y="4629215"/>
            <a:ext cx="2010056" cy="1467055"/>
          </a:xfrm>
          <a:prstGeom prst="rect">
            <a:avLst/>
          </a:prstGeom>
        </p:spPr>
      </p:pic>
    </p:spTree>
    <p:extLst>
      <p:ext uri="{BB962C8B-B14F-4D97-AF65-F5344CB8AC3E}">
        <p14:creationId xmlns:p14="http://schemas.microsoft.com/office/powerpoint/2010/main" val="9429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D8A30F2-9E5C-481E-A2EC-463C81E968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4412" y="6482960"/>
            <a:ext cx="2543175" cy="249627"/>
          </a:xfrm>
          <a:prstGeom prst="rect">
            <a:avLst/>
          </a:prstGeom>
        </p:spPr>
      </p:pic>
      <p:sp>
        <p:nvSpPr>
          <p:cNvPr id="7" name="TextBox 6">
            <a:extLst>
              <a:ext uri="{FF2B5EF4-FFF2-40B4-BE49-F238E27FC236}">
                <a16:creationId xmlns:a16="http://schemas.microsoft.com/office/drawing/2014/main" id="{C675EA05-52E7-454C-9891-56C2A976FF50}"/>
              </a:ext>
            </a:extLst>
          </p:cNvPr>
          <p:cNvSpPr txBox="1"/>
          <p:nvPr/>
        </p:nvSpPr>
        <p:spPr>
          <a:xfrm>
            <a:off x="-269708" y="6469273"/>
            <a:ext cx="3524250" cy="276999"/>
          </a:xfrm>
          <a:prstGeom prst="rect">
            <a:avLst/>
          </a:prstGeom>
          <a:noFill/>
        </p:spPr>
        <p:txBody>
          <a:bodyPr wrap="square" rtlCol="0">
            <a:spAutoFit/>
          </a:bodyPr>
          <a:lstStyle/>
          <a:p>
            <a:pPr algn="ctr"/>
            <a:r>
              <a:rPr lang="en-US" sz="1200" dirty="0"/>
              <a:t>Client Programming ISTE.340</a:t>
            </a:r>
          </a:p>
        </p:txBody>
      </p:sp>
      <p:sp>
        <p:nvSpPr>
          <p:cNvPr id="8" name="TextBox 7">
            <a:extLst>
              <a:ext uri="{FF2B5EF4-FFF2-40B4-BE49-F238E27FC236}">
                <a16:creationId xmlns:a16="http://schemas.microsoft.com/office/drawing/2014/main" id="{BDE1564E-6D58-44FC-8822-C8A0D014014C}"/>
              </a:ext>
            </a:extLst>
          </p:cNvPr>
          <p:cNvSpPr txBox="1"/>
          <p:nvPr/>
        </p:nvSpPr>
        <p:spPr>
          <a:xfrm>
            <a:off x="10844463" y="6473578"/>
            <a:ext cx="1347537" cy="276999"/>
          </a:xfrm>
          <a:prstGeom prst="rect">
            <a:avLst/>
          </a:prstGeom>
          <a:noFill/>
        </p:spPr>
        <p:txBody>
          <a:bodyPr wrap="square" rtlCol="0">
            <a:spAutoFit/>
          </a:bodyPr>
          <a:lstStyle/>
          <a:p>
            <a:pPr algn="ctr"/>
            <a:r>
              <a:rPr lang="en-US" sz="1200" dirty="0"/>
              <a:t>Lecture 1 - PLG</a:t>
            </a:r>
          </a:p>
        </p:txBody>
      </p:sp>
      <p:sp>
        <p:nvSpPr>
          <p:cNvPr id="6" name="Title 13">
            <a:extLst>
              <a:ext uri="{FF2B5EF4-FFF2-40B4-BE49-F238E27FC236}">
                <a16:creationId xmlns:a16="http://schemas.microsoft.com/office/drawing/2014/main" id="{C9297CB7-1C5A-4EA0-8BEE-9C7B7B7B7184}"/>
              </a:ext>
            </a:extLst>
          </p:cNvPr>
          <p:cNvSpPr txBox="1">
            <a:spLocks/>
          </p:cNvSpPr>
          <p:nvPr/>
        </p:nvSpPr>
        <p:spPr>
          <a:xfrm>
            <a:off x="1066799" y="190350"/>
            <a:ext cx="10058400" cy="702303"/>
          </a:xfrm>
          <a:prstGeom prst="rect">
            <a:avLst/>
          </a:prstGeom>
        </p:spPr>
        <p:txBody>
          <a:bodyPr>
            <a:normAutofit fontScale="97500"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b="1" i="1" dirty="0">
                <a:solidFill>
                  <a:schemeClr val="accent1"/>
                </a:solidFill>
              </a:rPr>
              <a:t>Using the “REPL” in Chrome </a:t>
            </a:r>
            <a:r>
              <a:rPr lang="en-US" sz="3300" b="1" i="1" dirty="0">
                <a:solidFill>
                  <a:schemeClr val="accent1"/>
                </a:solidFill>
              </a:rPr>
              <a:t>(cont’d)</a:t>
            </a:r>
          </a:p>
        </p:txBody>
      </p:sp>
      <p:sp>
        <p:nvSpPr>
          <p:cNvPr id="4" name="TextBox 3">
            <a:extLst>
              <a:ext uri="{FF2B5EF4-FFF2-40B4-BE49-F238E27FC236}">
                <a16:creationId xmlns:a16="http://schemas.microsoft.com/office/drawing/2014/main" id="{61F3BFCF-2DA5-428F-A4CD-41670F2BF033}"/>
              </a:ext>
            </a:extLst>
          </p:cNvPr>
          <p:cNvSpPr txBox="1"/>
          <p:nvPr/>
        </p:nvSpPr>
        <p:spPr>
          <a:xfrm>
            <a:off x="441157" y="1013318"/>
            <a:ext cx="11309684" cy="5355312"/>
          </a:xfrm>
          <a:prstGeom prst="rect">
            <a:avLst/>
          </a:prstGeom>
          <a:noFill/>
        </p:spPr>
        <p:txBody>
          <a:bodyPr wrap="square" rtlCol="0">
            <a:spAutoFit/>
          </a:bodyPr>
          <a:lstStyle/>
          <a:p>
            <a:pPr marL="742950" lvl="1" indent="-285750">
              <a:buFont typeface="Arial" panose="020B0604020202020204" pitchFamily="34" charset="0"/>
              <a:buChar char="•"/>
            </a:pPr>
            <a:r>
              <a:rPr lang="en-US" dirty="0"/>
              <a:t>Now let’s try creating a JavaScript function and executing it (continued):</a:t>
            </a:r>
          </a:p>
          <a:p>
            <a:pPr marL="1200150" lvl="2" indent="-285750">
              <a:buFont typeface="Wingdings" panose="05000000000000000000" pitchFamily="2" charset="2"/>
              <a:buChar char="§"/>
            </a:pPr>
            <a:r>
              <a:rPr lang="en-US" sz="1600" dirty="0"/>
              <a:t>Now let’s call the ‘add’ function passing it the arguments ‘2’ and ‘3’ :</a:t>
            </a:r>
            <a:br>
              <a:rPr lang="en-US" sz="1600" dirty="0"/>
            </a:br>
            <a:r>
              <a:rPr lang="en-US" sz="1600" dirty="0"/>
              <a:t>                                      As before, as soon as I finish typing ‘add(2, 3)’ the result of calling the ‘add’ function is displayed.</a:t>
            </a:r>
            <a:br>
              <a:rPr lang="en-US" sz="1600" dirty="0"/>
            </a:br>
            <a:r>
              <a:rPr lang="en-US" sz="1600" dirty="0"/>
              <a:t>                             </a:t>
            </a:r>
            <a:br>
              <a:rPr lang="en-US" sz="1600" dirty="0"/>
            </a:br>
            <a:r>
              <a:rPr lang="en-US" sz="1600" dirty="0"/>
              <a:t>                                       Hit ‘Enter’ to return to the ‘ &gt; ‘ prompt.</a:t>
            </a:r>
            <a:br>
              <a:rPr lang="en-US" sz="1600" dirty="0"/>
            </a:br>
            <a:br>
              <a:rPr lang="en-US" sz="1600" dirty="0"/>
            </a:br>
            <a:br>
              <a:rPr lang="en-US" sz="1600" dirty="0"/>
            </a:br>
            <a:br>
              <a:rPr lang="en-US" sz="1600" dirty="0"/>
            </a:br>
            <a:endParaRPr lang="en-US" sz="1600" dirty="0"/>
          </a:p>
          <a:p>
            <a:pPr marL="1200150" lvl="2" indent="-285750">
              <a:buFont typeface="Wingdings" panose="05000000000000000000" pitchFamily="2" charset="2"/>
              <a:buChar char="§"/>
            </a:pPr>
            <a:endParaRPr lang="en-US" sz="1600" dirty="0"/>
          </a:p>
          <a:p>
            <a:pPr marL="1200150" lvl="2" indent="-285750">
              <a:buFont typeface="Wingdings" panose="05000000000000000000" pitchFamily="2" charset="2"/>
              <a:buChar char="§"/>
            </a:pPr>
            <a:r>
              <a:rPr lang="en-US" sz="1600" dirty="0"/>
              <a:t>Let’s call the ‘add’ function again but this time pass different arguments:</a:t>
            </a:r>
            <a:br>
              <a:rPr lang="en-US" sz="1600" dirty="0"/>
            </a:br>
            <a:r>
              <a:rPr lang="en-US" sz="1600" dirty="0"/>
              <a:t>                                    This time instead of two integers I passed two strings: ‘cat ‘ and ‘dog’; I placed a space after the</a:t>
            </a:r>
            <a:br>
              <a:rPr lang="en-US" sz="1600" dirty="0"/>
            </a:br>
            <a:r>
              <a:rPr lang="en-US" sz="1600" dirty="0"/>
              <a:t>                                    ‘t’ in ‘cat’</a:t>
            </a:r>
            <a:br>
              <a:rPr lang="en-US" sz="1600" dirty="0"/>
            </a:br>
            <a:r>
              <a:rPr lang="en-US" sz="1600" dirty="0"/>
              <a:t>                                      Our add function didn’t care that it received strings instead of integers: for integers, the ‘+’</a:t>
            </a:r>
            <a:br>
              <a:rPr lang="en-US" sz="1600" dirty="0"/>
            </a:br>
            <a:r>
              <a:rPr lang="en-US" sz="1600" dirty="0"/>
              <a:t>                                      represented addition, for strings, the ‘+’ represented concatenation.</a:t>
            </a:r>
            <a:br>
              <a:rPr lang="en-US" sz="1600" dirty="0"/>
            </a:br>
            <a:r>
              <a:rPr lang="en-US" sz="1600" dirty="0"/>
              <a:t>                                       This is one of the interesting properties of JavaScript, it will try to match up values and operators</a:t>
            </a:r>
            <a:br>
              <a:rPr lang="en-US" sz="1600" dirty="0"/>
            </a:br>
            <a:r>
              <a:rPr lang="en-US" sz="1600" dirty="0"/>
              <a:t>                                       as best it can – this is called “coercion.”  We’ll study it more in the next lecture.</a:t>
            </a:r>
            <a:br>
              <a:rPr lang="en-US" sz="1600" dirty="0"/>
            </a:br>
            <a:br>
              <a:rPr lang="en-US" sz="1600" dirty="0"/>
            </a:br>
            <a:r>
              <a:rPr lang="en-US" sz="1600" dirty="0"/>
              <a:t>                                       We’ll call the ‘add’ function once more. (next slide)</a:t>
            </a:r>
            <a:br>
              <a:rPr lang="en-US" sz="1600" dirty="0"/>
            </a:br>
            <a:br>
              <a:rPr lang="en-US" dirty="0"/>
            </a:br>
            <a:r>
              <a:rPr lang="en-US" dirty="0"/>
              <a:t>  </a:t>
            </a:r>
          </a:p>
        </p:txBody>
      </p:sp>
      <p:cxnSp>
        <p:nvCxnSpPr>
          <p:cNvPr id="11" name="Straight Connector 10">
            <a:extLst>
              <a:ext uri="{FF2B5EF4-FFF2-40B4-BE49-F238E27FC236}">
                <a16:creationId xmlns:a16="http://schemas.microsoft.com/office/drawing/2014/main" id="{F1691771-C187-4BF6-B49E-03A222227911}"/>
              </a:ext>
            </a:extLst>
          </p:cNvPr>
          <p:cNvCxnSpPr/>
          <p:nvPr/>
        </p:nvCxnSpPr>
        <p:spPr>
          <a:xfrm>
            <a:off x="1066799" y="880431"/>
            <a:ext cx="100584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D8779267-57B1-4176-9FF0-F4EAEF0FB5B4}"/>
              </a:ext>
            </a:extLst>
          </p:cNvPr>
          <p:cNvPicPr>
            <a:picLocks noChangeAspect="1"/>
          </p:cNvPicPr>
          <p:nvPr/>
        </p:nvPicPr>
        <p:blipFill>
          <a:blip r:embed="rId3"/>
          <a:stretch>
            <a:fillRect/>
          </a:stretch>
        </p:blipFill>
        <p:spPr>
          <a:xfrm>
            <a:off x="1234960" y="1661993"/>
            <a:ext cx="2019582" cy="1705213"/>
          </a:xfrm>
          <a:prstGeom prst="rect">
            <a:avLst/>
          </a:prstGeom>
        </p:spPr>
      </p:pic>
      <p:pic>
        <p:nvPicPr>
          <p:cNvPr id="15" name="Picture 14">
            <a:extLst>
              <a:ext uri="{FF2B5EF4-FFF2-40B4-BE49-F238E27FC236}">
                <a16:creationId xmlns:a16="http://schemas.microsoft.com/office/drawing/2014/main" id="{07A8A35A-283C-4A21-9916-903AF3C83A3B}"/>
              </a:ext>
            </a:extLst>
          </p:cNvPr>
          <p:cNvPicPr>
            <a:picLocks noChangeAspect="1"/>
          </p:cNvPicPr>
          <p:nvPr/>
        </p:nvPicPr>
        <p:blipFill>
          <a:blip r:embed="rId4"/>
          <a:stretch>
            <a:fillRect/>
          </a:stretch>
        </p:blipFill>
        <p:spPr>
          <a:xfrm>
            <a:off x="1230338" y="3844432"/>
            <a:ext cx="2028825" cy="2000250"/>
          </a:xfrm>
          <a:prstGeom prst="rect">
            <a:avLst/>
          </a:prstGeom>
        </p:spPr>
      </p:pic>
    </p:spTree>
    <p:extLst>
      <p:ext uri="{BB962C8B-B14F-4D97-AF65-F5344CB8AC3E}">
        <p14:creationId xmlns:p14="http://schemas.microsoft.com/office/powerpoint/2010/main" val="8820756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D8A30F2-9E5C-481E-A2EC-463C81E968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4412" y="6482960"/>
            <a:ext cx="2543175" cy="249627"/>
          </a:xfrm>
          <a:prstGeom prst="rect">
            <a:avLst/>
          </a:prstGeom>
        </p:spPr>
      </p:pic>
      <p:sp>
        <p:nvSpPr>
          <p:cNvPr id="7" name="TextBox 6">
            <a:extLst>
              <a:ext uri="{FF2B5EF4-FFF2-40B4-BE49-F238E27FC236}">
                <a16:creationId xmlns:a16="http://schemas.microsoft.com/office/drawing/2014/main" id="{C675EA05-52E7-454C-9891-56C2A976FF50}"/>
              </a:ext>
            </a:extLst>
          </p:cNvPr>
          <p:cNvSpPr txBox="1"/>
          <p:nvPr/>
        </p:nvSpPr>
        <p:spPr>
          <a:xfrm>
            <a:off x="-269708" y="6469273"/>
            <a:ext cx="3524250" cy="276999"/>
          </a:xfrm>
          <a:prstGeom prst="rect">
            <a:avLst/>
          </a:prstGeom>
          <a:noFill/>
        </p:spPr>
        <p:txBody>
          <a:bodyPr wrap="square" rtlCol="0">
            <a:spAutoFit/>
          </a:bodyPr>
          <a:lstStyle/>
          <a:p>
            <a:pPr algn="ctr"/>
            <a:r>
              <a:rPr lang="en-US" sz="1200" dirty="0"/>
              <a:t>Client Programming ISTE.340</a:t>
            </a:r>
          </a:p>
        </p:txBody>
      </p:sp>
      <p:sp>
        <p:nvSpPr>
          <p:cNvPr id="8" name="TextBox 7">
            <a:extLst>
              <a:ext uri="{FF2B5EF4-FFF2-40B4-BE49-F238E27FC236}">
                <a16:creationId xmlns:a16="http://schemas.microsoft.com/office/drawing/2014/main" id="{BDE1564E-6D58-44FC-8822-C8A0D014014C}"/>
              </a:ext>
            </a:extLst>
          </p:cNvPr>
          <p:cNvSpPr txBox="1"/>
          <p:nvPr/>
        </p:nvSpPr>
        <p:spPr>
          <a:xfrm>
            <a:off x="10844463" y="6473578"/>
            <a:ext cx="1347537" cy="276999"/>
          </a:xfrm>
          <a:prstGeom prst="rect">
            <a:avLst/>
          </a:prstGeom>
          <a:noFill/>
        </p:spPr>
        <p:txBody>
          <a:bodyPr wrap="square" rtlCol="0">
            <a:spAutoFit/>
          </a:bodyPr>
          <a:lstStyle/>
          <a:p>
            <a:pPr algn="ctr"/>
            <a:r>
              <a:rPr lang="en-US" sz="1200" dirty="0"/>
              <a:t>Lecture 1 - PLG</a:t>
            </a:r>
          </a:p>
        </p:txBody>
      </p:sp>
      <p:sp>
        <p:nvSpPr>
          <p:cNvPr id="6" name="Title 13">
            <a:extLst>
              <a:ext uri="{FF2B5EF4-FFF2-40B4-BE49-F238E27FC236}">
                <a16:creationId xmlns:a16="http://schemas.microsoft.com/office/drawing/2014/main" id="{C9297CB7-1C5A-4EA0-8BEE-9C7B7B7B7184}"/>
              </a:ext>
            </a:extLst>
          </p:cNvPr>
          <p:cNvSpPr txBox="1">
            <a:spLocks/>
          </p:cNvSpPr>
          <p:nvPr/>
        </p:nvSpPr>
        <p:spPr>
          <a:xfrm>
            <a:off x="1066799" y="190350"/>
            <a:ext cx="10058400" cy="702303"/>
          </a:xfrm>
          <a:prstGeom prst="rect">
            <a:avLst/>
          </a:prstGeom>
        </p:spPr>
        <p:txBody>
          <a:bodyPr>
            <a:normAutofit fontScale="97500"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b="1" i="1" dirty="0">
                <a:solidFill>
                  <a:schemeClr val="accent1"/>
                </a:solidFill>
              </a:rPr>
              <a:t>Using the “REPL” in Chrome </a:t>
            </a:r>
            <a:r>
              <a:rPr lang="en-US" sz="3300" b="1" i="1" dirty="0">
                <a:solidFill>
                  <a:schemeClr val="accent1"/>
                </a:solidFill>
              </a:rPr>
              <a:t>(cont’d)</a:t>
            </a:r>
          </a:p>
        </p:txBody>
      </p:sp>
      <p:sp>
        <p:nvSpPr>
          <p:cNvPr id="4" name="TextBox 3">
            <a:extLst>
              <a:ext uri="{FF2B5EF4-FFF2-40B4-BE49-F238E27FC236}">
                <a16:creationId xmlns:a16="http://schemas.microsoft.com/office/drawing/2014/main" id="{61F3BFCF-2DA5-428F-A4CD-41670F2BF033}"/>
              </a:ext>
            </a:extLst>
          </p:cNvPr>
          <p:cNvSpPr txBox="1"/>
          <p:nvPr/>
        </p:nvSpPr>
        <p:spPr>
          <a:xfrm>
            <a:off x="441157" y="1013318"/>
            <a:ext cx="11309684" cy="4124206"/>
          </a:xfrm>
          <a:prstGeom prst="rect">
            <a:avLst/>
          </a:prstGeom>
          <a:noFill/>
        </p:spPr>
        <p:txBody>
          <a:bodyPr wrap="square" rtlCol="0">
            <a:spAutoFit/>
          </a:bodyPr>
          <a:lstStyle/>
          <a:p>
            <a:pPr marL="742950" lvl="1" indent="-285750">
              <a:buFont typeface="Arial" panose="020B0604020202020204" pitchFamily="34" charset="0"/>
              <a:buChar char="•"/>
            </a:pPr>
            <a:r>
              <a:rPr lang="en-US" dirty="0"/>
              <a:t>Now let’s try creating a JavaScript function and executing it (continued):</a:t>
            </a:r>
            <a:endParaRPr lang="en-US" sz="1600" dirty="0"/>
          </a:p>
          <a:p>
            <a:pPr marL="1200150" lvl="2" indent="-285750">
              <a:buFont typeface="Wingdings" panose="05000000000000000000" pitchFamily="2" charset="2"/>
              <a:buChar char="§"/>
            </a:pPr>
            <a:r>
              <a:rPr lang="en-US" sz="1600" dirty="0"/>
              <a:t>Now I’m calling the ‘add’ function passing it the character ‘2’ and the integer 3.</a:t>
            </a:r>
            <a:br>
              <a:rPr lang="en-US" sz="1600" dirty="0"/>
            </a:br>
            <a:r>
              <a:rPr lang="en-US" sz="1600" dirty="0"/>
              <a:t>                                          Notice that the ‘add’ function returns the string ’23’</a:t>
            </a:r>
            <a:br>
              <a:rPr lang="en-US" sz="1600" dirty="0"/>
            </a:br>
            <a:r>
              <a:rPr lang="en-US" sz="1600" dirty="0"/>
              <a:t>                                          The first thing that the ‘add’ function sees is the character ‘2’ followed by a ‘+’ sign.  So it figures</a:t>
            </a:r>
            <a:br>
              <a:rPr lang="en-US" sz="1600" dirty="0"/>
            </a:br>
            <a:r>
              <a:rPr lang="en-US" sz="1600" dirty="0"/>
              <a:t>                                           I’m going to do a concatenation of two characters.  However, the second argument is an integer</a:t>
            </a:r>
            <a:br>
              <a:rPr lang="en-US" sz="1600" dirty="0"/>
            </a:br>
            <a:r>
              <a:rPr lang="en-US" sz="1600" dirty="0"/>
              <a:t>                                           so in order to complete the concatenation operation JavaScript converts the integer 3 to the</a:t>
            </a:r>
            <a:br>
              <a:rPr lang="en-US" sz="1600" dirty="0"/>
            </a:br>
            <a:r>
              <a:rPr lang="en-US" sz="1600" dirty="0"/>
              <a:t>                                           character ‘3’ and returns the string ’23’  </a:t>
            </a:r>
            <a:br>
              <a:rPr lang="en-US" sz="1600" dirty="0"/>
            </a:br>
            <a:br>
              <a:rPr lang="en-US" sz="1600" dirty="0"/>
            </a:br>
            <a:r>
              <a:rPr lang="en-US" sz="1600" dirty="0"/>
              <a:t>                                           This is an example of ‘coercion’</a:t>
            </a:r>
            <a:br>
              <a:rPr lang="en-US" sz="1600" dirty="0"/>
            </a:br>
            <a:r>
              <a:rPr lang="en-US" sz="1600" dirty="0"/>
              <a:t>                                            JavaScript coerces the integer 3 into becoming the character ‘3’ so it can complete the</a:t>
            </a:r>
            <a:br>
              <a:rPr lang="en-US" sz="1600" dirty="0"/>
            </a:br>
            <a:r>
              <a:rPr lang="en-US" sz="1600" dirty="0"/>
              <a:t>                                            requested operation.</a:t>
            </a:r>
            <a:br>
              <a:rPr lang="en-US" sz="1600" dirty="0"/>
            </a:br>
            <a:br>
              <a:rPr lang="en-US" sz="1600" dirty="0"/>
            </a:br>
            <a:r>
              <a:rPr lang="en-US" sz="1600" dirty="0"/>
              <a:t>                                             JavaScript is a “weakly typed” or “untyped language.”  It will figure out what type of data you have and make the necessary adjustments.  This can be a good thing or a bad thing.</a:t>
            </a:r>
            <a:br>
              <a:rPr lang="en-US" sz="1600" dirty="0"/>
            </a:br>
            <a:br>
              <a:rPr lang="en-US" dirty="0"/>
            </a:br>
            <a:r>
              <a:rPr lang="en-US" dirty="0"/>
              <a:t>  </a:t>
            </a:r>
          </a:p>
        </p:txBody>
      </p:sp>
      <p:cxnSp>
        <p:nvCxnSpPr>
          <p:cNvPr id="11" name="Straight Connector 10">
            <a:extLst>
              <a:ext uri="{FF2B5EF4-FFF2-40B4-BE49-F238E27FC236}">
                <a16:creationId xmlns:a16="http://schemas.microsoft.com/office/drawing/2014/main" id="{F1691771-C187-4BF6-B49E-03A222227911}"/>
              </a:ext>
            </a:extLst>
          </p:cNvPr>
          <p:cNvCxnSpPr/>
          <p:nvPr/>
        </p:nvCxnSpPr>
        <p:spPr>
          <a:xfrm>
            <a:off x="1066799" y="880431"/>
            <a:ext cx="100584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DAEAFF2B-3D0E-4874-A730-6AC068EFD02E}"/>
              </a:ext>
            </a:extLst>
          </p:cNvPr>
          <p:cNvPicPr>
            <a:picLocks noChangeAspect="1"/>
          </p:cNvPicPr>
          <p:nvPr/>
        </p:nvPicPr>
        <p:blipFill>
          <a:blip r:embed="rId3"/>
          <a:stretch>
            <a:fillRect/>
          </a:stretch>
        </p:blipFill>
        <p:spPr>
          <a:xfrm>
            <a:off x="1492417" y="1692693"/>
            <a:ext cx="2028825" cy="2333625"/>
          </a:xfrm>
          <a:prstGeom prst="rect">
            <a:avLst/>
          </a:prstGeom>
        </p:spPr>
      </p:pic>
    </p:spTree>
    <p:extLst>
      <p:ext uri="{BB962C8B-B14F-4D97-AF65-F5344CB8AC3E}">
        <p14:creationId xmlns:p14="http://schemas.microsoft.com/office/powerpoint/2010/main" val="34390102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D8A30F2-9E5C-481E-A2EC-463C81E968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4412" y="6482960"/>
            <a:ext cx="2543175" cy="249627"/>
          </a:xfrm>
          <a:prstGeom prst="rect">
            <a:avLst/>
          </a:prstGeom>
        </p:spPr>
      </p:pic>
      <p:sp>
        <p:nvSpPr>
          <p:cNvPr id="7" name="TextBox 6">
            <a:extLst>
              <a:ext uri="{FF2B5EF4-FFF2-40B4-BE49-F238E27FC236}">
                <a16:creationId xmlns:a16="http://schemas.microsoft.com/office/drawing/2014/main" id="{C675EA05-52E7-454C-9891-56C2A976FF50}"/>
              </a:ext>
            </a:extLst>
          </p:cNvPr>
          <p:cNvSpPr txBox="1"/>
          <p:nvPr/>
        </p:nvSpPr>
        <p:spPr>
          <a:xfrm>
            <a:off x="-269708" y="6469273"/>
            <a:ext cx="3524250" cy="276999"/>
          </a:xfrm>
          <a:prstGeom prst="rect">
            <a:avLst/>
          </a:prstGeom>
          <a:noFill/>
        </p:spPr>
        <p:txBody>
          <a:bodyPr wrap="square" rtlCol="0">
            <a:spAutoFit/>
          </a:bodyPr>
          <a:lstStyle/>
          <a:p>
            <a:pPr algn="ctr"/>
            <a:r>
              <a:rPr lang="en-US" sz="1200" dirty="0"/>
              <a:t>Client Programming ISTE.340</a:t>
            </a:r>
          </a:p>
        </p:txBody>
      </p:sp>
      <p:sp>
        <p:nvSpPr>
          <p:cNvPr id="8" name="TextBox 7">
            <a:extLst>
              <a:ext uri="{FF2B5EF4-FFF2-40B4-BE49-F238E27FC236}">
                <a16:creationId xmlns:a16="http://schemas.microsoft.com/office/drawing/2014/main" id="{BDE1564E-6D58-44FC-8822-C8A0D014014C}"/>
              </a:ext>
            </a:extLst>
          </p:cNvPr>
          <p:cNvSpPr txBox="1"/>
          <p:nvPr/>
        </p:nvSpPr>
        <p:spPr>
          <a:xfrm>
            <a:off x="10844463" y="6473578"/>
            <a:ext cx="1347537" cy="276999"/>
          </a:xfrm>
          <a:prstGeom prst="rect">
            <a:avLst/>
          </a:prstGeom>
          <a:noFill/>
        </p:spPr>
        <p:txBody>
          <a:bodyPr wrap="square" rtlCol="0">
            <a:spAutoFit/>
          </a:bodyPr>
          <a:lstStyle/>
          <a:p>
            <a:pPr algn="ctr"/>
            <a:r>
              <a:rPr lang="en-US" sz="1200" dirty="0"/>
              <a:t>Lecture 1 - PLG</a:t>
            </a:r>
          </a:p>
        </p:txBody>
      </p:sp>
      <p:sp>
        <p:nvSpPr>
          <p:cNvPr id="6" name="Title 13">
            <a:extLst>
              <a:ext uri="{FF2B5EF4-FFF2-40B4-BE49-F238E27FC236}">
                <a16:creationId xmlns:a16="http://schemas.microsoft.com/office/drawing/2014/main" id="{C9297CB7-1C5A-4EA0-8BEE-9C7B7B7B7184}"/>
              </a:ext>
            </a:extLst>
          </p:cNvPr>
          <p:cNvSpPr txBox="1">
            <a:spLocks/>
          </p:cNvSpPr>
          <p:nvPr/>
        </p:nvSpPr>
        <p:spPr>
          <a:xfrm>
            <a:off x="1066799" y="190350"/>
            <a:ext cx="10058400" cy="702303"/>
          </a:xfrm>
          <a:prstGeom prst="rect">
            <a:avLst/>
          </a:prstGeom>
        </p:spPr>
        <p:txBody>
          <a:bodyPr>
            <a:normAutofit fontScale="97500"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b="1" i="1" dirty="0">
                <a:solidFill>
                  <a:schemeClr val="accent1"/>
                </a:solidFill>
              </a:rPr>
              <a:t>Using the “REPL” in Chrome </a:t>
            </a:r>
            <a:r>
              <a:rPr lang="en-US" sz="3300" b="1" i="1" dirty="0">
                <a:solidFill>
                  <a:schemeClr val="accent1"/>
                </a:solidFill>
              </a:rPr>
              <a:t>(cont’d)</a:t>
            </a:r>
          </a:p>
        </p:txBody>
      </p:sp>
      <p:sp>
        <p:nvSpPr>
          <p:cNvPr id="4" name="TextBox 3">
            <a:extLst>
              <a:ext uri="{FF2B5EF4-FFF2-40B4-BE49-F238E27FC236}">
                <a16:creationId xmlns:a16="http://schemas.microsoft.com/office/drawing/2014/main" id="{61F3BFCF-2DA5-428F-A4CD-41670F2BF033}"/>
              </a:ext>
            </a:extLst>
          </p:cNvPr>
          <p:cNvSpPr txBox="1"/>
          <p:nvPr/>
        </p:nvSpPr>
        <p:spPr>
          <a:xfrm>
            <a:off x="441157" y="1013318"/>
            <a:ext cx="11309684" cy="4678204"/>
          </a:xfrm>
          <a:prstGeom prst="rect">
            <a:avLst/>
          </a:prstGeom>
          <a:noFill/>
        </p:spPr>
        <p:txBody>
          <a:bodyPr wrap="square" rtlCol="0">
            <a:spAutoFit/>
          </a:bodyPr>
          <a:lstStyle/>
          <a:p>
            <a:pPr marL="742950" lvl="1" indent="-285750">
              <a:buFont typeface="Arial" panose="020B0604020202020204" pitchFamily="34" charset="0"/>
              <a:buChar char="•"/>
            </a:pPr>
            <a:r>
              <a:rPr lang="en-US" dirty="0"/>
              <a:t>One more exercise.  We’ll define a JavaScript ‘Object’  We’ll get into this topic in much greater detail later but for now we’ll just look at one.</a:t>
            </a:r>
            <a:br>
              <a:rPr lang="en-US" dirty="0"/>
            </a:br>
            <a:endParaRPr lang="en-US" dirty="0"/>
          </a:p>
          <a:p>
            <a:pPr marL="742950" lvl="1" indent="-285750">
              <a:buFont typeface="Arial" panose="020B0604020202020204" pitchFamily="34" charset="0"/>
              <a:buChar char="•"/>
            </a:pPr>
            <a:r>
              <a:rPr lang="en-US" dirty="0"/>
              <a:t>I have defined a JavaScript Object named ‘</a:t>
            </a:r>
            <a:r>
              <a:rPr lang="en-US" dirty="0" err="1"/>
              <a:t>tinyRedThing</a:t>
            </a:r>
            <a:r>
              <a:rPr lang="en-US" dirty="0"/>
              <a:t>’ in the console.  </a:t>
            </a:r>
          </a:p>
          <a:p>
            <a:pPr marL="1200150" lvl="2" indent="-285750">
              <a:buFont typeface="Wingdings" panose="05000000000000000000" pitchFamily="2" charset="2"/>
              <a:buChar char="§"/>
            </a:pPr>
            <a:r>
              <a:rPr lang="en-US" sz="1600" dirty="0"/>
              <a:t>After creating the definition I hit enter and its properties are displayed.  </a:t>
            </a:r>
          </a:p>
          <a:p>
            <a:pPr marL="1200150" lvl="2" indent="-285750">
              <a:buFont typeface="Wingdings" panose="05000000000000000000" pitchFamily="2" charset="2"/>
              <a:buChar char="§"/>
            </a:pPr>
            <a:r>
              <a:rPr lang="en-US" sz="1600" dirty="0"/>
              <a:t>I can also select a particular property and have it displayed, ‘color.’ </a:t>
            </a:r>
            <a:br>
              <a:rPr lang="en-US" sz="1600" dirty="0"/>
            </a:br>
            <a:br>
              <a:rPr lang="en-US" sz="1600" dirty="0"/>
            </a:br>
            <a:br>
              <a:rPr lang="en-US" sz="1600" dirty="0"/>
            </a:br>
            <a:br>
              <a:rPr lang="en-US" sz="1600" dirty="0"/>
            </a:br>
            <a:br>
              <a:rPr lang="en-US" sz="1600" dirty="0"/>
            </a:br>
            <a:br>
              <a:rPr lang="en-US" sz="1600" dirty="0"/>
            </a:br>
            <a:br>
              <a:rPr lang="en-US" sz="1600" dirty="0"/>
            </a:br>
            <a:endParaRPr lang="en-US" sz="1600" dirty="0"/>
          </a:p>
          <a:p>
            <a:pPr marL="1200150" lvl="2" indent="-285750">
              <a:buFont typeface="Wingdings" panose="05000000000000000000" pitchFamily="2" charset="2"/>
              <a:buChar char="§"/>
            </a:pPr>
            <a:br>
              <a:rPr lang="en-US" sz="1600" dirty="0"/>
            </a:br>
            <a:br>
              <a:rPr lang="en-US" sz="1600" dirty="0"/>
            </a:br>
            <a:endParaRPr lang="en-US" sz="1600" dirty="0"/>
          </a:p>
          <a:p>
            <a:pPr marL="1200150" lvl="2" indent="-285750">
              <a:buFont typeface="Wingdings" panose="05000000000000000000" pitchFamily="2" charset="2"/>
              <a:buChar char="§"/>
            </a:pPr>
            <a:r>
              <a:rPr lang="en-US" sz="1600" dirty="0"/>
              <a:t>Continued on next slide.</a:t>
            </a:r>
            <a:br>
              <a:rPr lang="en-US" dirty="0"/>
            </a:br>
            <a:r>
              <a:rPr lang="en-US" dirty="0"/>
              <a:t>  </a:t>
            </a:r>
          </a:p>
        </p:txBody>
      </p:sp>
      <p:cxnSp>
        <p:nvCxnSpPr>
          <p:cNvPr id="11" name="Straight Connector 10">
            <a:extLst>
              <a:ext uri="{FF2B5EF4-FFF2-40B4-BE49-F238E27FC236}">
                <a16:creationId xmlns:a16="http://schemas.microsoft.com/office/drawing/2014/main" id="{F1691771-C187-4BF6-B49E-03A222227911}"/>
              </a:ext>
            </a:extLst>
          </p:cNvPr>
          <p:cNvCxnSpPr/>
          <p:nvPr/>
        </p:nvCxnSpPr>
        <p:spPr>
          <a:xfrm>
            <a:off x="1066799" y="880431"/>
            <a:ext cx="100584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92306EA1-17BD-477E-A89D-9F939D29F4F6}"/>
              </a:ext>
            </a:extLst>
          </p:cNvPr>
          <p:cNvPicPr>
            <a:picLocks noChangeAspect="1"/>
          </p:cNvPicPr>
          <p:nvPr/>
        </p:nvPicPr>
        <p:blipFill>
          <a:blip r:embed="rId3"/>
          <a:stretch>
            <a:fillRect/>
          </a:stretch>
        </p:blipFill>
        <p:spPr>
          <a:xfrm>
            <a:off x="1492417" y="2792424"/>
            <a:ext cx="3515216" cy="2219635"/>
          </a:xfrm>
          <a:prstGeom prst="rect">
            <a:avLst/>
          </a:prstGeom>
        </p:spPr>
      </p:pic>
    </p:spTree>
    <p:extLst>
      <p:ext uri="{BB962C8B-B14F-4D97-AF65-F5344CB8AC3E}">
        <p14:creationId xmlns:p14="http://schemas.microsoft.com/office/powerpoint/2010/main" val="16232930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D8A30F2-9E5C-481E-A2EC-463C81E968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4412" y="6482960"/>
            <a:ext cx="2543175" cy="249627"/>
          </a:xfrm>
          <a:prstGeom prst="rect">
            <a:avLst/>
          </a:prstGeom>
        </p:spPr>
      </p:pic>
      <p:sp>
        <p:nvSpPr>
          <p:cNvPr id="7" name="TextBox 6">
            <a:extLst>
              <a:ext uri="{FF2B5EF4-FFF2-40B4-BE49-F238E27FC236}">
                <a16:creationId xmlns:a16="http://schemas.microsoft.com/office/drawing/2014/main" id="{C675EA05-52E7-454C-9891-56C2A976FF50}"/>
              </a:ext>
            </a:extLst>
          </p:cNvPr>
          <p:cNvSpPr txBox="1"/>
          <p:nvPr/>
        </p:nvSpPr>
        <p:spPr>
          <a:xfrm>
            <a:off x="-269708" y="6469273"/>
            <a:ext cx="3524250" cy="276999"/>
          </a:xfrm>
          <a:prstGeom prst="rect">
            <a:avLst/>
          </a:prstGeom>
          <a:noFill/>
        </p:spPr>
        <p:txBody>
          <a:bodyPr wrap="square" rtlCol="0">
            <a:spAutoFit/>
          </a:bodyPr>
          <a:lstStyle/>
          <a:p>
            <a:pPr algn="ctr"/>
            <a:r>
              <a:rPr lang="en-US" sz="1200" dirty="0"/>
              <a:t>Client Programming ISTE.340</a:t>
            </a:r>
          </a:p>
        </p:txBody>
      </p:sp>
      <p:sp>
        <p:nvSpPr>
          <p:cNvPr id="8" name="TextBox 7">
            <a:extLst>
              <a:ext uri="{FF2B5EF4-FFF2-40B4-BE49-F238E27FC236}">
                <a16:creationId xmlns:a16="http://schemas.microsoft.com/office/drawing/2014/main" id="{BDE1564E-6D58-44FC-8822-C8A0D014014C}"/>
              </a:ext>
            </a:extLst>
          </p:cNvPr>
          <p:cNvSpPr txBox="1"/>
          <p:nvPr/>
        </p:nvSpPr>
        <p:spPr>
          <a:xfrm>
            <a:off x="10844463" y="6473578"/>
            <a:ext cx="1347537" cy="276999"/>
          </a:xfrm>
          <a:prstGeom prst="rect">
            <a:avLst/>
          </a:prstGeom>
          <a:noFill/>
        </p:spPr>
        <p:txBody>
          <a:bodyPr wrap="square" rtlCol="0">
            <a:spAutoFit/>
          </a:bodyPr>
          <a:lstStyle/>
          <a:p>
            <a:pPr algn="ctr"/>
            <a:r>
              <a:rPr lang="en-US" sz="1200" dirty="0"/>
              <a:t>Lecture 1 - PLG</a:t>
            </a:r>
          </a:p>
        </p:txBody>
      </p:sp>
      <p:sp>
        <p:nvSpPr>
          <p:cNvPr id="6" name="Title 13">
            <a:extLst>
              <a:ext uri="{FF2B5EF4-FFF2-40B4-BE49-F238E27FC236}">
                <a16:creationId xmlns:a16="http://schemas.microsoft.com/office/drawing/2014/main" id="{C9297CB7-1C5A-4EA0-8BEE-9C7B7B7B7184}"/>
              </a:ext>
            </a:extLst>
          </p:cNvPr>
          <p:cNvSpPr txBox="1">
            <a:spLocks/>
          </p:cNvSpPr>
          <p:nvPr/>
        </p:nvSpPr>
        <p:spPr>
          <a:xfrm>
            <a:off x="1066799" y="190350"/>
            <a:ext cx="10058400" cy="702303"/>
          </a:xfrm>
          <a:prstGeom prst="rect">
            <a:avLst/>
          </a:prstGeom>
        </p:spPr>
        <p:txBody>
          <a:bodyPr>
            <a:normAutofit fontScale="97500"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b="1" i="1" dirty="0">
                <a:solidFill>
                  <a:schemeClr val="accent1"/>
                </a:solidFill>
              </a:rPr>
              <a:t>Using the “REPL” in Chrome </a:t>
            </a:r>
            <a:r>
              <a:rPr lang="en-US" sz="3300" b="1" i="1" dirty="0">
                <a:solidFill>
                  <a:schemeClr val="accent1"/>
                </a:solidFill>
              </a:rPr>
              <a:t>(cont’d)</a:t>
            </a:r>
          </a:p>
        </p:txBody>
      </p:sp>
      <p:sp>
        <p:nvSpPr>
          <p:cNvPr id="4" name="TextBox 3">
            <a:extLst>
              <a:ext uri="{FF2B5EF4-FFF2-40B4-BE49-F238E27FC236}">
                <a16:creationId xmlns:a16="http://schemas.microsoft.com/office/drawing/2014/main" id="{61F3BFCF-2DA5-428F-A4CD-41670F2BF033}"/>
              </a:ext>
            </a:extLst>
          </p:cNvPr>
          <p:cNvSpPr txBox="1"/>
          <p:nvPr/>
        </p:nvSpPr>
        <p:spPr>
          <a:xfrm>
            <a:off x="441157" y="1013318"/>
            <a:ext cx="11309684" cy="6063198"/>
          </a:xfrm>
          <a:prstGeom prst="rect">
            <a:avLst/>
          </a:prstGeom>
          <a:noFill/>
        </p:spPr>
        <p:txBody>
          <a:bodyPr wrap="square" rtlCol="0">
            <a:spAutoFit/>
          </a:bodyPr>
          <a:lstStyle/>
          <a:p>
            <a:pPr marL="1200150" lvl="2" indent="-285750">
              <a:buFont typeface="Wingdings" panose="05000000000000000000" pitchFamily="2" charset="2"/>
              <a:buChar char="§"/>
            </a:pPr>
            <a:r>
              <a:rPr lang="en-US" sz="1600" dirty="0"/>
              <a:t>Notice what happens when the mouse is clicked on the ‘arrowhead’ to the left of ‘</a:t>
            </a:r>
            <a:r>
              <a:rPr lang="en-US" sz="1600" dirty="0" err="1"/>
              <a:t>tinyRedThing</a:t>
            </a:r>
            <a:r>
              <a:rPr lang="en-US" sz="1600" dirty="0"/>
              <a:t>’ properties</a:t>
            </a:r>
            <a:br>
              <a:rPr lang="en-US" sz="1600" dirty="0"/>
            </a:br>
            <a:br>
              <a:rPr lang="en-US" sz="1600" dirty="0"/>
            </a:br>
            <a:r>
              <a:rPr lang="en-US" sz="1600" dirty="0"/>
              <a:t>                                                                                    </a:t>
            </a:r>
            <a:r>
              <a:rPr lang="en-US" sz="1400" dirty="0"/>
              <a:t>The properties are listed on individual lines followed by the line</a:t>
            </a:r>
            <a:br>
              <a:rPr lang="en-US" sz="1600" dirty="0"/>
            </a:br>
            <a:br>
              <a:rPr lang="en-US" sz="1600" dirty="0"/>
            </a:br>
            <a:r>
              <a:rPr lang="en-US" sz="1600" dirty="0"/>
              <a:t>                                                                                      </a:t>
            </a:r>
            <a:r>
              <a:rPr lang="en-US" sz="1400" dirty="0"/>
              <a:t>If you click on the above arrowhead you will see the following:</a:t>
            </a: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r>
              <a:rPr lang="en-US" sz="1600" dirty="0"/>
              <a:t>                                                                                        </a:t>
            </a:r>
            <a:r>
              <a:rPr lang="en-US" sz="1400" dirty="0"/>
              <a:t>The is the listing of the prototypes of the ‘</a:t>
            </a:r>
            <a:r>
              <a:rPr lang="en-US" sz="1400" dirty="0" err="1"/>
              <a:t>tinyRedThing</a:t>
            </a:r>
            <a:r>
              <a:rPr lang="en-US" sz="1400" dirty="0"/>
              <a:t>’ object.  We’ll explore the topic of JavaScript object ‘prototypes.’ The takeaway here is that JavaScript objects are not like the objects you are used to from languages like Java or C#.</a:t>
            </a:r>
            <a:br>
              <a:rPr lang="en-US" sz="1400" dirty="0"/>
            </a:br>
            <a:br>
              <a:rPr lang="en-US" sz="1400" dirty="0"/>
            </a:br>
            <a:r>
              <a:rPr lang="en-US" sz="1400" i="1" dirty="0"/>
              <a:t>When it comes to inheritance, JavaScript only has one construct: objects.  Each object has a private property which holds a link to another object called its </a:t>
            </a:r>
            <a:r>
              <a:rPr lang="en-US" sz="1400" b="1" i="1" dirty="0"/>
              <a:t>prototype</a:t>
            </a:r>
            <a:r>
              <a:rPr lang="en-US" sz="1400" i="1" dirty="0"/>
              <a:t>.  That prototype object has a prototype of its own, and son on until an object is reached with  null as its prototype.  By definition, null has no prototype, and acts as the final link in this </a:t>
            </a:r>
            <a:r>
              <a:rPr lang="en-US" sz="1400" b="1" i="1" dirty="0"/>
              <a:t>prototype chain</a:t>
            </a:r>
            <a:r>
              <a:rPr lang="en-US" sz="1400" i="1" dirty="0"/>
              <a:t>.</a:t>
            </a:r>
            <a:br>
              <a:rPr lang="en-US" sz="1400" i="1" dirty="0"/>
            </a:br>
            <a:r>
              <a:rPr lang="en-US" sz="1400" i="0" u="none" strike="noStrike" dirty="0">
                <a:solidFill>
                  <a:srgbClr val="333333"/>
                </a:solidFill>
                <a:effectLst/>
                <a:latin typeface="x-locale-heading-primary"/>
                <a:hlinkClick r:id="rId3"/>
              </a:rPr>
              <a:t>Inheritance and the prototype chain, MDN web docs</a:t>
            </a:r>
            <a:br>
              <a:rPr lang="en-US" sz="1600" dirty="0"/>
            </a:br>
            <a:r>
              <a:rPr lang="en-US" sz="1600" dirty="0"/>
              <a:t>                                                                                       </a:t>
            </a:r>
            <a:br>
              <a:rPr lang="en-US" sz="1600" dirty="0"/>
            </a:br>
            <a:r>
              <a:rPr lang="en-US" sz="1600" dirty="0"/>
              <a:t>                                                                                     </a:t>
            </a:r>
            <a:br>
              <a:rPr lang="en-US" dirty="0"/>
            </a:br>
            <a:r>
              <a:rPr lang="en-US" dirty="0"/>
              <a:t>  </a:t>
            </a:r>
          </a:p>
        </p:txBody>
      </p:sp>
      <p:cxnSp>
        <p:nvCxnSpPr>
          <p:cNvPr id="11" name="Straight Connector 10">
            <a:extLst>
              <a:ext uri="{FF2B5EF4-FFF2-40B4-BE49-F238E27FC236}">
                <a16:creationId xmlns:a16="http://schemas.microsoft.com/office/drawing/2014/main" id="{F1691771-C187-4BF6-B49E-03A222227911}"/>
              </a:ext>
            </a:extLst>
          </p:cNvPr>
          <p:cNvCxnSpPr/>
          <p:nvPr/>
        </p:nvCxnSpPr>
        <p:spPr>
          <a:xfrm>
            <a:off x="1066799" y="880431"/>
            <a:ext cx="100584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2B8BAD9C-B9A9-45D8-8E1B-666D56CECB4A}"/>
              </a:ext>
            </a:extLst>
          </p:cNvPr>
          <p:cNvPicPr>
            <a:picLocks noChangeAspect="1"/>
          </p:cNvPicPr>
          <p:nvPr/>
        </p:nvPicPr>
        <p:blipFill>
          <a:blip r:embed="rId4"/>
          <a:stretch>
            <a:fillRect/>
          </a:stretch>
        </p:blipFill>
        <p:spPr>
          <a:xfrm>
            <a:off x="1492417" y="1443538"/>
            <a:ext cx="3552825" cy="2847975"/>
          </a:xfrm>
          <a:prstGeom prst="rect">
            <a:avLst/>
          </a:prstGeom>
        </p:spPr>
      </p:pic>
      <p:pic>
        <p:nvPicPr>
          <p:cNvPr id="9" name="Picture 8">
            <a:extLst>
              <a:ext uri="{FF2B5EF4-FFF2-40B4-BE49-F238E27FC236}">
                <a16:creationId xmlns:a16="http://schemas.microsoft.com/office/drawing/2014/main" id="{D57326FE-2394-454C-8113-CB169DFBAC4F}"/>
              </a:ext>
            </a:extLst>
          </p:cNvPr>
          <p:cNvPicPr>
            <a:picLocks noChangeAspect="1"/>
          </p:cNvPicPr>
          <p:nvPr/>
        </p:nvPicPr>
        <p:blipFill>
          <a:blip r:embed="rId5"/>
          <a:stretch>
            <a:fillRect/>
          </a:stretch>
        </p:blipFill>
        <p:spPr>
          <a:xfrm>
            <a:off x="5610383" y="1891206"/>
            <a:ext cx="1324160" cy="123842"/>
          </a:xfrm>
          <a:prstGeom prst="rect">
            <a:avLst/>
          </a:prstGeom>
        </p:spPr>
      </p:pic>
      <p:pic>
        <p:nvPicPr>
          <p:cNvPr id="10" name="Picture 9">
            <a:extLst>
              <a:ext uri="{FF2B5EF4-FFF2-40B4-BE49-F238E27FC236}">
                <a16:creationId xmlns:a16="http://schemas.microsoft.com/office/drawing/2014/main" id="{23B7B836-8278-4445-B74A-E660B0A0D852}"/>
              </a:ext>
            </a:extLst>
          </p:cNvPr>
          <p:cNvPicPr>
            <a:picLocks noChangeAspect="1"/>
          </p:cNvPicPr>
          <p:nvPr/>
        </p:nvPicPr>
        <p:blipFill>
          <a:blip r:embed="rId6"/>
          <a:stretch>
            <a:fillRect/>
          </a:stretch>
        </p:blipFill>
        <p:spPr>
          <a:xfrm>
            <a:off x="5610383" y="2278829"/>
            <a:ext cx="3448531" cy="2172003"/>
          </a:xfrm>
          <a:prstGeom prst="rect">
            <a:avLst/>
          </a:prstGeom>
        </p:spPr>
      </p:pic>
    </p:spTree>
    <p:extLst>
      <p:ext uri="{BB962C8B-B14F-4D97-AF65-F5344CB8AC3E}">
        <p14:creationId xmlns:p14="http://schemas.microsoft.com/office/powerpoint/2010/main" val="16209497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D8A30F2-9E5C-481E-A2EC-463C81E968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4412" y="6482960"/>
            <a:ext cx="2543175" cy="249627"/>
          </a:xfrm>
          <a:prstGeom prst="rect">
            <a:avLst/>
          </a:prstGeom>
        </p:spPr>
      </p:pic>
      <p:sp>
        <p:nvSpPr>
          <p:cNvPr id="7" name="TextBox 6">
            <a:extLst>
              <a:ext uri="{FF2B5EF4-FFF2-40B4-BE49-F238E27FC236}">
                <a16:creationId xmlns:a16="http://schemas.microsoft.com/office/drawing/2014/main" id="{C675EA05-52E7-454C-9891-56C2A976FF50}"/>
              </a:ext>
            </a:extLst>
          </p:cNvPr>
          <p:cNvSpPr txBox="1"/>
          <p:nvPr/>
        </p:nvSpPr>
        <p:spPr>
          <a:xfrm>
            <a:off x="-269708" y="6469273"/>
            <a:ext cx="3524250" cy="276999"/>
          </a:xfrm>
          <a:prstGeom prst="rect">
            <a:avLst/>
          </a:prstGeom>
          <a:noFill/>
        </p:spPr>
        <p:txBody>
          <a:bodyPr wrap="square" rtlCol="0">
            <a:spAutoFit/>
          </a:bodyPr>
          <a:lstStyle/>
          <a:p>
            <a:pPr algn="ctr"/>
            <a:r>
              <a:rPr lang="en-US" sz="1200" dirty="0"/>
              <a:t>Client Programming ISTE.340</a:t>
            </a:r>
          </a:p>
        </p:txBody>
      </p:sp>
      <p:sp>
        <p:nvSpPr>
          <p:cNvPr id="8" name="TextBox 7">
            <a:extLst>
              <a:ext uri="{FF2B5EF4-FFF2-40B4-BE49-F238E27FC236}">
                <a16:creationId xmlns:a16="http://schemas.microsoft.com/office/drawing/2014/main" id="{BDE1564E-6D58-44FC-8822-C8A0D014014C}"/>
              </a:ext>
            </a:extLst>
          </p:cNvPr>
          <p:cNvSpPr txBox="1"/>
          <p:nvPr/>
        </p:nvSpPr>
        <p:spPr>
          <a:xfrm>
            <a:off x="10844463" y="6473578"/>
            <a:ext cx="1347537" cy="276999"/>
          </a:xfrm>
          <a:prstGeom prst="rect">
            <a:avLst/>
          </a:prstGeom>
          <a:noFill/>
        </p:spPr>
        <p:txBody>
          <a:bodyPr wrap="square" rtlCol="0">
            <a:spAutoFit/>
          </a:bodyPr>
          <a:lstStyle/>
          <a:p>
            <a:pPr algn="ctr"/>
            <a:r>
              <a:rPr lang="en-US" sz="1200" dirty="0"/>
              <a:t>Lecture 1 - PLG</a:t>
            </a:r>
          </a:p>
        </p:txBody>
      </p:sp>
      <p:sp>
        <p:nvSpPr>
          <p:cNvPr id="6" name="Title 13">
            <a:extLst>
              <a:ext uri="{FF2B5EF4-FFF2-40B4-BE49-F238E27FC236}">
                <a16:creationId xmlns:a16="http://schemas.microsoft.com/office/drawing/2014/main" id="{C9297CB7-1C5A-4EA0-8BEE-9C7B7B7B7184}"/>
              </a:ext>
            </a:extLst>
          </p:cNvPr>
          <p:cNvSpPr txBox="1">
            <a:spLocks/>
          </p:cNvSpPr>
          <p:nvPr/>
        </p:nvSpPr>
        <p:spPr>
          <a:xfrm>
            <a:off x="1066799" y="190350"/>
            <a:ext cx="10058400" cy="702303"/>
          </a:xfrm>
          <a:prstGeom prst="rect">
            <a:avLst/>
          </a:prstGeom>
        </p:spPr>
        <p:txBody>
          <a:bodyPr>
            <a:normAutofit fontScale="97500"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b="1" i="1" dirty="0">
                <a:solidFill>
                  <a:schemeClr val="accent1"/>
                </a:solidFill>
              </a:rPr>
              <a:t>Node.js</a:t>
            </a:r>
            <a:endParaRPr lang="en-US" sz="3300" b="1" i="1" dirty="0">
              <a:solidFill>
                <a:schemeClr val="accent1"/>
              </a:solidFill>
            </a:endParaRPr>
          </a:p>
        </p:txBody>
      </p:sp>
      <p:cxnSp>
        <p:nvCxnSpPr>
          <p:cNvPr id="11" name="Straight Connector 10">
            <a:extLst>
              <a:ext uri="{FF2B5EF4-FFF2-40B4-BE49-F238E27FC236}">
                <a16:creationId xmlns:a16="http://schemas.microsoft.com/office/drawing/2014/main" id="{F1691771-C187-4BF6-B49E-03A222227911}"/>
              </a:ext>
            </a:extLst>
          </p:cNvPr>
          <p:cNvCxnSpPr/>
          <p:nvPr/>
        </p:nvCxnSpPr>
        <p:spPr>
          <a:xfrm>
            <a:off x="1066799" y="880431"/>
            <a:ext cx="100584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6ED779B-2B5D-4C4D-9A48-686BEAE28116}"/>
              </a:ext>
            </a:extLst>
          </p:cNvPr>
          <p:cNvSpPr txBox="1"/>
          <p:nvPr/>
        </p:nvSpPr>
        <p:spPr>
          <a:xfrm>
            <a:off x="441157" y="1025539"/>
            <a:ext cx="11309684" cy="2000548"/>
          </a:xfrm>
          <a:prstGeom prst="rect">
            <a:avLst/>
          </a:prstGeom>
          <a:noFill/>
        </p:spPr>
        <p:txBody>
          <a:bodyPr wrap="square" rtlCol="0">
            <a:spAutoFit/>
          </a:bodyPr>
          <a:lstStyle/>
          <a:p>
            <a:pPr marL="742950" lvl="1" indent="-285750">
              <a:buFont typeface="Arial" panose="020B0604020202020204" pitchFamily="34" charset="0"/>
              <a:buChar char="•"/>
            </a:pPr>
            <a:r>
              <a:rPr lang="en-US" dirty="0"/>
              <a:t>Simply stated, Node.js is a JavaScript runtime built on Chrome’s V8 JavaScript engine – we’ll explore this in more detail later in the course.  Node.js can be downloaded from: </a:t>
            </a:r>
            <a:r>
              <a:rPr lang="en-US" dirty="0">
                <a:hlinkClick r:id="rId3"/>
              </a:rPr>
              <a:t>https://nodejs.org/en/download/</a:t>
            </a:r>
            <a:r>
              <a:rPr lang="en-US" dirty="0"/>
              <a:t>  Download and install the version appropriate to your development machine.</a:t>
            </a:r>
            <a:br>
              <a:rPr lang="en-US" dirty="0"/>
            </a:br>
            <a:br>
              <a:rPr lang="en-US" dirty="0"/>
            </a:br>
            <a:br>
              <a:rPr lang="en-US" dirty="0"/>
            </a:br>
            <a:endParaRPr lang="en-US" dirty="0"/>
          </a:p>
          <a:p>
            <a:pPr marL="1200150" lvl="2" indent="-285750">
              <a:buFont typeface="Wingdings" panose="05000000000000000000" pitchFamily="2" charset="2"/>
              <a:buChar char="§"/>
            </a:pPr>
            <a:endParaRPr lang="en-US" sz="1600" dirty="0"/>
          </a:p>
        </p:txBody>
      </p:sp>
      <p:pic>
        <p:nvPicPr>
          <p:cNvPr id="3" name="Picture 2">
            <a:extLst>
              <a:ext uri="{FF2B5EF4-FFF2-40B4-BE49-F238E27FC236}">
                <a16:creationId xmlns:a16="http://schemas.microsoft.com/office/drawing/2014/main" id="{E679AE5E-BE70-42BA-AEFA-522492C1CB75}"/>
              </a:ext>
            </a:extLst>
          </p:cNvPr>
          <p:cNvPicPr>
            <a:picLocks noChangeAspect="1"/>
          </p:cNvPicPr>
          <p:nvPr/>
        </p:nvPicPr>
        <p:blipFill>
          <a:blip r:embed="rId4"/>
          <a:stretch>
            <a:fillRect/>
          </a:stretch>
        </p:blipFill>
        <p:spPr>
          <a:xfrm>
            <a:off x="2806171" y="2010154"/>
            <a:ext cx="6382218" cy="4233485"/>
          </a:xfrm>
          <a:prstGeom prst="rect">
            <a:avLst/>
          </a:prstGeom>
        </p:spPr>
      </p:pic>
    </p:spTree>
    <p:extLst>
      <p:ext uri="{BB962C8B-B14F-4D97-AF65-F5344CB8AC3E}">
        <p14:creationId xmlns:p14="http://schemas.microsoft.com/office/powerpoint/2010/main" val="3221767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D8A30F2-9E5C-481E-A2EC-463C81E968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4412" y="6482960"/>
            <a:ext cx="2543175" cy="249627"/>
          </a:xfrm>
          <a:prstGeom prst="rect">
            <a:avLst/>
          </a:prstGeom>
        </p:spPr>
      </p:pic>
      <p:sp>
        <p:nvSpPr>
          <p:cNvPr id="7" name="TextBox 6">
            <a:extLst>
              <a:ext uri="{FF2B5EF4-FFF2-40B4-BE49-F238E27FC236}">
                <a16:creationId xmlns:a16="http://schemas.microsoft.com/office/drawing/2014/main" id="{C675EA05-52E7-454C-9891-56C2A976FF50}"/>
              </a:ext>
            </a:extLst>
          </p:cNvPr>
          <p:cNvSpPr txBox="1"/>
          <p:nvPr/>
        </p:nvSpPr>
        <p:spPr>
          <a:xfrm>
            <a:off x="-269708" y="6469273"/>
            <a:ext cx="3524250" cy="276999"/>
          </a:xfrm>
          <a:prstGeom prst="rect">
            <a:avLst/>
          </a:prstGeom>
          <a:noFill/>
        </p:spPr>
        <p:txBody>
          <a:bodyPr wrap="square" rtlCol="0">
            <a:spAutoFit/>
          </a:bodyPr>
          <a:lstStyle/>
          <a:p>
            <a:pPr algn="ctr"/>
            <a:r>
              <a:rPr lang="en-US" sz="1200" dirty="0"/>
              <a:t>Client Programming ISTE.340</a:t>
            </a:r>
          </a:p>
        </p:txBody>
      </p:sp>
      <p:sp>
        <p:nvSpPr>
          <p:cNvPr id="8" name="TextBox 7">
            <a:extLst>
              <a:ext uri="{FF2B5EF4-FFF2-40B4-BE49-F238E27FC236}">
                <a16:creationId xmlns:a16="http://schemas.microsoft.com/office/drawing/2014/main" id="{BDE1564E-6D58-44FC-8822-C8A0D014014C}"/>
              </a:ext>
            </a:extLst>
          </p:cNvPr>
          <p:cNvSpPr txBox="1"/>
          <p:nvPr/>
        </p:nvSpPr>
        <p:spPr>
          <a:xfrm>
            <a:off x="10844463" y="6473578"/>
            <a:ext cx="1347537" cy="276999"/>
          </a:xfrm>
          <a:prstGeom prst="rect">
            <a:avLst/>
          </a:prstGeom>
          <a:noFill/>
        </p:spPr>
        <p:txBody>
          <a:bodyPr wrap="square" rtlCol="0">
            <a:spAutoFit/>
          </a:bodyPr>
          <a:lstStyle/>
          <a:p>
            <a:pPr algn="ctr"/>
            <a:r>
              <a:rPr lang="en-US" sz="1200" dirty="0"/>
              <a:t>Lecture 1 - PLG</a:t>
            </a:r>
          </a:p>
        </p:txBody>
      </p:sp>
      <p:sp>
        <p:nvSpPr>
          <p:cNvPr id="6" name="Title 13">
            <a:extLst>
              <a:ext uri="{FF2B5EF4-FFF2-40B4-BE49-F238E27FC236}">
                <a16:creationId xmlns:a16="http://schemas.microsoft.com/office/drawing/2014/main" id="{C9297CB7-1C5A-4EA0-8BEE-9C7B7B7B7184}"/>
              </a:ext>
            </a:extLst>
          </p:cNvPr>
          <p:cNvSpPr txBox="1">
            <a:spLocks/>
          </p:cNvSpPr>
          <p:nvPr/>
        </p:nvSpPr>
        <p:spPr>
          <a:xfrm>
            <a:off x="1066799" y="190350"/>
            <a:ext cx="10058400" cy="702303"/>
          </a:xfrm>
          <a:prstGeom prst="rect">
            <a:avLst/>
          </a:prstGeom>
        </p:spPr>
        <p:txBody>
          <a:bodyPr>
            <a:normAutofit fontScale="97500"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b="1" i="1">
                <a:solidFill>
                  <a:schemeClr val="accent1"/>
                </a:solidFill>
              </a:rPr>
              <a:t>Introductions / Administrative Stuff</a:t>
            </a:r>
            <a:endParaRPr lang="en-US" b="1" i="1" dirty="0">
              <a:solidFill>
                <a:schemeClr val="accent1"/>
              </a:solidFill>
            </a:endParaRPr>
          </a:p>
        </p:txBody>
      </p:sp>
      <p:sp>
        <p:nvSpPr>
          <p:cNvPr id="4" name="TextBox 3">
            <a:extLst>
              <a:ext uri="{FF2B5EF4-FFF2-40B4-BE49-F238E27FC236}">
                <a16:creationId xmlns:a16="http://schemas.microsoft.com/office/drawing/2014/main" id="{61F3BFCF-2DA5-428F-A4CD-41670F2BF033}"/>
              </a:ext>
            </a:extLst>
          </p:cNvPr>
          <p:cNvSpPr txBox="1"/>
          <p:nvPr/>
        </p:nvSpPr>
        <p:spPr>
          <a:xfrm>
            <a:off x="441157" y="1025539"/>
            <a:ext cx="11309684" cy="3600986"/>
          </a:xfrm>
          <a:prstGeom prst="rect">
            <a:avLst/>
          </a:prstGeom>
          <a:noFill/>
        </p:spPr>
        <p:txBody>
          <a:bodyPr wrap="square" rtlCol="0">
            <a:spAutoFit/>
          </a:bodyPr>
          <a:lstStyle/>
          <a:p>
            <a:pPr marL="285750" indent="-285750">
              <a:buFont typeface="Arial" panose="020B0604020202020204" pitchFamily="34" charset="0"/>
              <a:buChar char="•"/>
            </a:pPr>
            <a:r>
              <a:rPr lang="en-US" dirty="0"/>
              <a:t>Textbooks</a:t>
            </a:r>
          </a:p>
          <a:p>
            <a:pPr marL="742950" lvl="1" indent="-285750">
              <a:buFont typeface="Wingdings" panose="05000000000000000000" pitchFamily="2" charset="2"/>
              <a:buChar char="§"/>
            </a:pPr>
            <a:r>
              <a:rPr lang="en-US" sz="1400" dirty="0"/>
              <a:t>Standard: </a:t>
            </a:r>
            <a:r>
              <a:rPr lang="en-US" sz="1400" b="0" i="0" dirty="0">
                <a:solidFill>
                  <a:srgbClr val="0070C0"/>
                </a:solidFill>
                <a:effectLst/>
                <a:hlinkClick r:id="rId3">
                  <a:extLst>
                    <a:ext uri="{A12FA001-AC4F-418D-AE19-62706E023703}">
                      <ahyp:hlinkClr xmlns:ahyp="http://schemas.microsoft.com/office/drawing/2018/hyperlinkcolor" val="tx"/>
                    </a:ext>
                  </a:extLst>
                </a:hlinkClick>
              </a:rPr>
              <a:t>JavaScript The Definitive Guide, 7th Ed. Flanagan, O'Reilly &amp; Associates, ISBN: 1491952024</a:t>
            </a:r>
            <a:br>
              <a:rPr lang="en-US" sz="1400" dirty="0"/>
            </a:br>
            <a:r>
              <a:rPr lang="en-US" sz="1400" dirty="0"/>
              <a:t>This textbook is “encyclopedic,”  it is an excellent reference book for JavaScript.  The book was just updated this past Spring to include the latest versions of JavaScript.  I highly recommend obtaining a copy.  Unless you’re into weightlifting you should buy the eBook version from Amazon, Barnes &amp; Noble, O’Reilly…etc.</a:t>
            </a:r>
            <a:br>
              <a:rPr lang="en-US" sz="1400" dirty="0"/>
            </a:br>
            <a:r>
              <a:rPr lang="en-US" sz="1400" dirty="0"/>
              <a:t> </a:t>
            </a:r>
          </a:p>
          <a:p>
            <a:pPr marL="742950" lvl="1" indent="-285750">
              <a:buFont typeface="Wingdings" panose="05000000000000000000" pitchFamily="2" charset="2"/>
              <a:buChar char="§"/>
            </a:pPr>
            <a:r>
              <a:rPr lang="en-US" sz="1400" dirty="0"/>
              <a:t>Recommended: </a:t>
            </a:r>
            <a:r>
              <a:rPr lang="en-US" sz="1400" dirty="0">
                <a:solidFill>
                  <a:srgbClr val="2998E3"/>
                </a:solidFill>
                <a:hlinkClick r:id="rId4">
                  <a:extLst>
                    <a:ext uri="{A12FA001-AC4F-418D-AE19-62706E023703}">
                      <ahyp:hlinkClr xmlns:ahyp="http://schemas.microsoft.com/office/drawing/2018/hyperlinkcolor" val="tx"/>
                    </a:ext>
                  </a:extLst>
                </a:hlinkClick>
              </a:rPr>
              <a:t>Secrets of the JavaScript Ninja 2nd Edition, John </a:t>
            </a:r>
            <a:r>
              <a:rPr lang="en-US" sz="1400" dirty="0" err="1">
                <a:solidFill>
                  <a:srgbClr val="2998E3"/>
                </a:solidFill>
                <a:hlinkClick r:id="rId4">
                  <a:extLst>
                    <a:ext uri="{A12FA001-AC4F-418D-AE19-62706E023703}">
                      <ahyp:hlinkClr xmlns:ahyp="http://schemas.microsoft.com/office/drawing/2018/hyperlinkcolor" val="tx"/>
                    </a:ext>
                  </a:extLst>
                </a:hlinkClick>
              </a:rPr>
              <a:t>Resig</a:t>
            </a:r>
            <a:r>
              <a:rPr lang="en-US" sz="1400" dirty="0">
                <a:solidFill>
                  <a:srgbClr val="2998E3"/>
                </a:solidFill>
                <a:hlinkClick r:id="rId4">
                  <a:extLst>
                    <a:ext uri="{A12FA001-AC4F-418D-AE19-62706E023703}">
                      <ahyp:hlinkClr xmlns:ahyp="http://schemas.microsoft.com/office/drawing/2018/hyperlinkcolor" val="tx"/>
                    </a:ext>
                  </a:extLst>
                </a:hlinkClick>
              </a:rPr>
              <a:t>, Bear </a:t>
            </a:r>
            <a:r>
              <a:rPr lang="en-US" sz="1400" dirty="0" err="1">
                <a:solidFill>
                  <a:srgbClr val="2998E3"/>
                </a:solidFill>
                <a:hlinkClick r:id="rId4">
                  <a:extLst>
                    <a:ext uri="{A12FA001-AC4F-418D-AE19-62706E023703}">
                      <ahyp:hlinkClr xmlns:ahyp="http://schemas.microsoft.com/office/drawing/2018/hyperlinkcolor" val="tx"/>
                    </a:ext>
                  </a:extLst>
                </a:hlinkClick>
              </a:rPr>
              <a:t>Birbeault</a:t>
            </a:r>
            <a:r>
              <a:rPr lang="en-US" sz="1400" dirty="0">
                <a:solidFill>
                  <a:schemeClr val="bg2">
                    <a:lumMod val="50000"/>
                  </a:schemeClr>
                </a:solidFill>
                <a:hlinkClick r:id="rId4">
                  <a:extLst>
                    <a:ext uri="{A12FA001-AC4F-418D-AE19-62706E023703}">
                      <ahyp:hlinkClr xmlns:ahyp="http://schemas.microsoft.com/office/drawing/2018/hyperlinkcolor" val="tx"/>
                    </a:ext>
                  </a:extLst>
                </a:hlinkClick>
              </a:rPr>
              <a:t>, Josip Maras, Manning Publications</a:t>
            </a:r>
            <a:r>
              <a:rPr lang="en-US" sz="1400" dirty="0">
                <a:solidFill>
                  <a:schemeClr val="bg2">
                    <a:lumMod val="50000"/>
                  </a:schemeClr>
                </a:solidFill>
              </a:rPr>
              <a:t> </a:t>
            </a:r>
            <a:br>
              <a:rPr lang="en-US" sz="1400" dirty="0"/>
            </a:br>
            <a:r>
              <a:rPr lang="en-US" sz="1400" dirty="0"/>
              <a:t>An excellent book.  Highly recommended.  Available from </a:t>
            </a:r>
            <a:r>
              <a:rPr lang="en-US" sz="1400" dirty="0">
                <a:hlinkClick r:id="rId5"/>
              </a:rPr>
              <a:t>“Manning Publications”</a:t>
            </a:r>
            <a:r>
              <a:rPr lang="en-US" sz="1400" dirty="0"/>
              <a:t>  “Manning Publications” is one of the better publishers of software engineering books.  Check out their website – all books are available in both hardcover and eBook formats, no DRM.  They quite often have good sales.</a:t>
            </a:r>
            <a:br>
              <a:rPr lang="en-US" sz="1400" dirty="0"/>
            </a:br>
            <a:endParaRPr lang="en-US" sz="1400" dirty="0"/>
          </a:p>
          <a:p>
            <a:pPr marL="742950" lvl="1" indent="-285750">
              <a:buFont typeface="Wingdings" panose="05000000000000000000" pitchFamily="2" charset="2"/>
              <a:buChar char="§"/>
            </a:pPr>
            <a:r>
              <a:rPr lang="en-US" sz="1400" dirty="0"/>
              <a:t>Also Recommended</a:t>
            </a:r>
            <a:r>
              <a:rPr lang="en-US" sz="1400" dirty="0">
                <a:hlinkClick r:id="rId6"/>
              </a:rPr>
              <a:t>: </a:t>
            </a:r>
            <a:r>
              <a:rPr lang="en-US" sz="1400" dirty="0">
                <a:solidFill>
                  <a:srgbClr val="0F1111"/>
                </a:solidFill>
                <a:effectLst/>
                <a:latin typeface="Calibri" panose="020F0502020204030204" pitchFamily="34" charset="0"/>
                <a:ea typeface="Times New Roman" panose="02020603050405020304" pitchFamily="18" charset="0"/>
                <a:hlinkClick r:id="rId6"/>
              </a:rPr>
              <a:t>JavaScript </a:t>
            </a:r>
            <a:r>
              <a:rPr lang="en-US" sz="1400" dirty="0" err="1">
                <a:solidFill>
                  <a:srgbClr val="0F1111"/>
                </a:solidFill>
                <a:effectLst/>
                <a:latin typeface="Calibri" panose="020F0502020204030204" pitchFamily="34" charset="0"/>
                <a:ea typeface="Times New Roman" panose="02020603050405020304" pitchFamily="18" charset="0"/>
                <a:hlinkClick r:id="rId6"/>
              </a:rPr>
              <a:t>Along</a:t>
            </a:r>
            <a:r>
              <a:rPr lang="en-US" sz="1400" dirty="0" err="1">
                <a:solidFill>
                  <a:srgbClr val="000000"/>
                </a:solidFill>
                <a:effectLst/>
                <a:latin typeface="Calibri" panose="020F0502020204030204" pitchFamily="34" charset="0"/>
                <a:ea typeface="Times New Roman" panose="02020603050405020304" pitchFamily="18" charset="0"/>
                <a:hlinkClick r:id="rId6"/>
              </a:rPr>
              <a:t>é</a:t>
            </a:r>
            <a:r>
              <a:rPr lang="en-US" sz="1400" dirty="0">
                <a:solidFill>
                  <a:srgbClr val="000000"/>
                </a:solidFill>
                <a:effectLst/>
                <a:latin typeface="Calibri" panose="020F0502020204030204" pitchFamily="34" charset="0"/>
                <a:ea typeface="Times New Roman" panose="02020603050405020304" pitchFamily="18" charset="0"/>
                <a:hlinkClick r:id="rId6"/>
              </a:rPr>
              <a:t>, the “Six” Edition – Programming from Functions to Classes in ECMA Script 2015 </a:t>
            </a:r>
            <a:r>
              <a:rPr lang="en-US" sz="1400" b="1" dirty="0">
                <a:solidFill>
                  <a:srgbClr val="000000"/>
                </a:solidFill>
                <a:effectLst/>
                <a:latin typeface="Calibri" panose="020F0502020204030204" pitchFamily="34" charset="0"/>
                <a:ea typeface="Times New Roman" panose="02020603050405020304" pitchFamily="18" charset="0"/>
              </a:rPr>
              <a:t>– </a:t>
            </a:r>
            <a:r>
              <a:rPr lang="en-US" sz="1400" dirty="0">
                <a:solidFill>
                  <a:srgbClr val="000000"/>
                </a:solidFill>
                <a:effectLst/>
                <a:latin typeface="Calibri" panose="020F0502020204030204" pitchFamily="34" charset="0"/>
                <a:ea typeface="Times New Roman" panose="02020603050405020304" pitchFamily="18" charset="0"/>
              </a:rPr>
              <a:t>this is an interesting approach to JavaScript by a coffee loving technologist.  It is available free or there is a pay what you want option.  It is worth looking at and probably worth paying the author.</a:t>
            </a:r>
            <a:br>
              <a:rPr lang="en-US" sz="1400" dirty="0"/>
            </a:br>
            <a:endParaRPr lang="en-US" sz="1400" dirty="0"/>
          </a:p>
          <a:p>
            <a:pPr marL="742950" lvl="1" indent="-285750">
              <a:buFont typeface="Wingdings" panose="05000000000000000000" pitchFamily="2" charset="2"/>
              <a:buChar char="§"/>
            </a:pPr>
            <a:r>
              <a:rPr lang="en-US" sz="1400" dirty="0"/>
              <a:t>Additionally, I will be providing links to free textbooks, articles of interest and “YouTube” and other videos for the lectures.</a:t>
            </a:r>
          </a:p>
        </p:txBody>
      </p:sp>
      <p:cxnSp>
        <p:nvCxnSpPr>
          <p:cNvPr id="11" name="Straight Connector 10">
            <a:extLst>
              <a:ext uri="{FF2B5EF4-FFF2-40B4-BE49-F238E27FC236}">
                <a16:creationId xmlns:a16="http://schemas.microsoft.com/office/drawing/2014/main" id="{F1691771-C187-4BF6-B49E-03A222227911}"/>
              </a:ext>
            </a:extLst>
          </p:cNvPr>
          <p:cNvCxnSpPr/>
          <p:nvPr/>
        </p:nvCxnSpPr>
        <p:spPr>
          <a:xfrm>
            <a:off x="1066799" y="880431"/>
            <a:ext cx="100584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57750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D8A30F2-9E5C-481E-A2EC-463C81E968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4412" y="6482960"/>
            <a:ext cx="2543175" cy="249627"/>
          </a:xfrm>
          <a:prstGeom prst="rect">
            <a:avLst/>
          </a:prstGeom>
        </p:spPr>
      </p:pic>
      <p:sp>
        <p:nvSpPr>
          <p:cNvPr id="7" name="TextBox 6">
            <a:extLst>
              <a:ext uri="{FF2B5EF4-FFF2-40B4-BE49-F238E27FC236}">
                <a16:creationId xmlns:a16="http://schemas.microsoft.com/office/drawing/2014/main" id="{C675EA05-52E7-454C-9891-56C2A976FF50}"/>
              </a:ext>
            </a:extLst>
          </p:cNvPr>
          <p:cNvSpPr txBox="1"/>
          <p:nvPr/>
        </p:nvSpPr>
        <p:spPr>
          <a:xfrm>
            <a:off x="-269708" y="6469273"/>
            <a:ext cx="3524250" cy="276999"/>
          </a:xfrm>
          <a:prstGeom prst="rect">
            <a:avLst/>
          </a:prstGeom>
          <a:noFill/>
        </p:spPr>
        <p:txBody>
          <a:bodyPr wrap="square" rtlCol="0">
            <a:spAutoFit/>
          </a:bodyPr>
          <a:lstStyle/>
          <a:p>
            <a:pPr algn="ctr"/>
            <a:r>
              <a:rPr lang="en-US" sz="1200" dirty="0"/>
              <a:t>Client Programming ISTE.340</a:t>
            </a:r>
          </a:p>
        </p:txBody>
      </p:sp>
      <p:sp>
        <p:nvSpPr>
          <p:cNvPr id="8" name="TextBox 7">
            <a:extLst>
              <a:ext uri="{FF2B5EF4-FFF2-40B4-BE49-F238E27FC236}">
                <a16:creationId xmlns:a16="http://schemas.microsoft.com/office/drawing/2014/main" id="{BDE1564E-6D58-44FC-8822-C8A0D014014C}"/>
              </a:ext>
            </a:extLst>
          </p:cNvPr>
          <p:cNvSpPr txBox="1"/>
          <p:nvPr/>
        </p:nvSpPr>
        <p:spPr>
          <a:xfrm>
            <a:off x="10844463" y="6473578"/>
            <a:ext cx="1347537" cy="276999"/>
          </a:xfrm>
          <a:prstGeom prst="rect">
            <a:avLst/>
          </a:prstGeom>
          <a:noFill/>
        </p:spPr>
        <p:txBody>
          <a:bodyPr wrap="square" rtlCol="0">
            <a:spAutoFit/>
          </a:bodyPr>
          <a:lstStyle/>
          <a:p>
            <a:pPr algn="ctr"/>
            <a:r>
              <a:rPr lang="en-US" sz="1200" dirty="0"/>
              <a:t>Lecture 1 - PLG</a:t>
            </a:r>
          </a:p>
        </p:txBody>
      </p:sp>
      <p:sp>
        <p:nvSpPr>
          <p:cNvPr id="6" name="Title 13">
            <a:extLst>
              <a:ext uri="{FF2B5EF4-FFF2-40B4-BE49-F238E27FC236}">
                <a16:creationId xmlns:a16="http://schemas.microsoft.com/office/drawing/2014/main" id="{C9297CB7-1C5A-4EA0-8BEE-9C7B7B7B7184}"/>
              </a:ext>
            </a:extLst>
          </p:cNvPr>
          <p:cNvSpPr txBox="1">
            <a:spLocks/>
          </p:cNvSpPr>
          <p:nvPr/>
        </p:nvSpPr>
        <p:spPr>
          <a:xfrm>
            <a:off x="1066799" y="190350"/>
            <a:ext cx="10058400" cy="702303"/>
          </a:xfrm>
          <a:prstGeom prst="rect">
            <a:avLst/>
          </a:prstGeom>
        </p:spPr>
        <p:txBody>
          <a:bodyPr>
            <a:normAutofit fontScale="97500"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b="1" i="1" dirty="0">
                <a:solidFill>
                  <a:schemeClr val="accent1"/>
                </a:solidFill>
              </a:rPr>
              <a:t>Node.js</a:t>
            </a:r>
            <a:endParaRPr lang="en-US" sz="3300" b="1" i="1" dirty="0">
              <a:solidFill>
                <a:schemeClr val="accent1"/>
              </a:solidFill>
            </a:endParaRPr>
          </a:p>
        </p:txBody>
      </p:sp>
      <p:cxnSp>
        <p:nvCxnSpPr>
          <p:cNvPr id="11" name="Straight Connector 10">
            <a:extLst>
              <a:ext uri="{FF2B5EF4-FFF2-40B4-BE49-F238E27FC236}">
                <a16:creationId xmlns:a16="http://schemas.microsoft.com/office/drawing/2014/main" id="{F1691771-C187-4BF6-B49E-03A222227911}"/>
              </a:ext>
            </a:extLst>
          </p:cNvPr>
          <p:cNvCxnSpPr/>
          <p:nvPr/>
        </p:nvCxnSpPr>
        <p:spPr>
          <a:xfrm>
            <a:off x="1066799" y="880431"/>
            <a:ext cx="100584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6ED779B-2B5D-4C4D-9A48-686BEAE28116}"/>
              </a:ext>
            </a:extLst>
          </p:cNvPr>
          <p:cNvSpPr txBox="1"/>
          <p:nvPr/>
        </p:nvSpPr>
        <p:spPr>
          <a:xfrm>
            <a:off x="441157" y="1025539"/>
            <a:ext cx="11309684" cy="6155531"/>
          </a:xfrm>
          <a:prstGeom prst="rect">
            <a:avLst/>
          </a:prstGeom>
          <a:noFill/>
        </p:spPr>
        <p:txBody>
          <a:bodyPr wrap="square" rtlCol="0">
            <a:spAutoFit/>
          </a:bodyPr>
          <a:lstStyle/>
          <a:p>
            <a:pPr marL="742950" lvl="1" indent="-285750">
              <a:buFont typeface="Arial" panose="020B0604020202020204" pitchFamily="34" charset="0"/>
              <a:buChar char="•"/>
            </a:pPr>
            <a:r>
              <a:rPr lang="en-US" dirty="0"/>
              <a:t>After you finish installing Node.js open the “Node.js command prompt.”  You should see something like the following (I’m running MS Windows 10):</a:t>
            </a:r>
            <a:br>
              <a:rPr lang="en-US" dirty="0"/>
            </a:br>
            <a:br>
              <a:rPr lang="en-US" dirty="0"/>
            </a:br>
            <a:br>
              <a:rPr lang="en-US" dirty="0"/>
            </a:br>
            <a:br>
              <a:rPr lang="en-US" dirty="0"/>
            </a:br>
            <a:br>
              <a:rPr lang="en-US" dirty="0"/>
            </a:br>
            <a:br>
              <a:rPr lang="en-US" dirty="0"/>
            </a:br>
            <a:endParaRPr lang="en-US" dirty="0"/>
          </a:p>
          <a:p>
            <a:pPr marL="742950" lvl="1" indent="-285750">
              <a:buFont typeface="Arial" panose="020B0604020202020204" pitchFamily="34" charset="0"/>
              <a:buChar char="•"/>
            </a:pPr>
            <a:r>
              <a:rPr lang="en-US" dirty="0"/>
              <a:t>If you type “node” following the command prompt, you will find yourself in the JavaScript “REPL” environment where you can do the same sorts of things you did with the “Chrome” “Developers Tools“ console.</a:t>
            </a:r>
            <a:br>
              <a:rPr lang="en-US" dirty="0"/>
            </a:br>
            <a:br>
              <a:rPr lang="en-US" dirty="0"/>
            </a:br>
            <a:br>
              <a:rPr lang="en-US" dirty="0"/>
            </a:br>
            <a:br>
              <a:rPr lang="en-US" dirty="0"/>
            </a:br>
            <a:br>
              <a:rPr lang="en-US" dirty="0"/>
            </a:br>
            <a:br>
              <a:rPr lang="en-US" dirty="0"/>
            </a:br>
            <a:endParaRPr lang="en-US" dirty="0"/>
          </a:p>
          <a:p>
            <a:pPr marL="742950" lvl="1" indent="-285750">
              <a:buFont typeface="Arial" panose="020B0604020202020204" pitchFamily="34" charset="0"/>
              <a:buChar char="•"/>
            </a:pPr>
            <a:r>
              <a:rPr lang="en-US" dirty="0"/>
              <a:t>As an exercise I would like you to reproduce in the Node.js REPL all the exercises I showed you in the Chrome REPL</a:t>
            </a:r>
            <a:br>
              <a:rPr lang="en-US" dirty="0"/>
            </a:br>
            <a:br>
              <a:rPr lang="en-US" dirty="0"/>
            </a:br>
            <a:br>
              <a:rPr lang="en-US" dirty="0"/>
            </a:br>
            <a:endParaRPr lang="en-US" dirty="0"/>
          </a:p>
          <a:p>
            <a:pPr marL="1200150" lvl="2" indent="-285750">
              <a:buFont typeface="Wingdings" panose="05000000000000000000" pitchFamily="2" charset="2"/>
              <a:buChar char="§"/>
            </a:pPr>
            <a:endParaRPr lang="en-US" sz="1600" dirty="0"/>
          </a:p>
        </p:txBody>
      </p:sp>
      <p:pic>
        <p:nvPicPr>
          <p:cNvPr id="2" name="Picture 1">
            <a:extLst>
              <a:ext uri="{FF2B5EF4-FFF2-40B4-BE49-F238E27FC236}">
                <a16:creationId xmlns:a16="http://schemas.microsoft.com/office/drawing/2014/main" id="{8CAFB718-05DD-429A-9F7E-0CFCF082CF91}"/>
              </a:ext>
            </a:extLst>
          </p:cNvPr>
          <p:cNvPicPr>
            <a:picLocks noChangeAspect="1"/>
          </p:cNvPicPr>
          <p:nvPr/>
        </p:nvPicPr>
        <p:blipFill>
          <a:blip r:embed="rId3"/>
          <a:stretch>
            <a:fillRect/>
          </a:stretch>
        </p:blipFill>
        <p:spPr>
          <a:xfrm>
            <a:off x="1269664" y="1707130"/>
            <a:ext cx="6011114" cy="1438476"/>
          </a:xfrm>
          <a:prstGeom prst="rect">
            <a:avLst/>
          </a:prstGeom>
        </p:spPr>
      </p:pic>
      <p:pic>
        <p:nvPicPr>
          <p:cNvPr id="3" name="Picture 2">
            <a:extLst>
              <a:ext uri="{FF2B5EF4-FFF2-40B4-BE49-F238E27FC236}">
                <a16:creationId xmlns:a16="http://schemas.microsoft.com/office/drawing/2014/main" id="{5BA11AEC-C894-4B2D-9DC8-D1E4EDE9AFDD}"/>
              </a:ext>
            </a:extLst>
          </p:cNvPr>
          <p:cNvPicPr>
            <a:picLocks noChangeAspect="1"/>
          </p:cNvPicPr>
          <p:nvPr/>
        </p:nvPicPr>
        <p:blipFill>
          <a:blip r:embed="rId4"/>
          <a:stretch>
            <a:fillRect/>
          </a:stretch>
        </p:blipFill>
        <p:spPr>
          <a:xfrm>
            <a:off x="1269664" y="3827197"/>
            <a:ext cx="5658640" cy="1409897"/>
          </a:xfrm>
          <a:prstGeom prst="rect">
            <a:avLst/>
          </a:prstGeom>
        </p:spPr>
      </p:pic>
    </p:spTree>
    <p:extLst>
      <p:ext uri="{BB962C8B-B14F-4D97-AF65-F5344CB8AC3E}">
        <p14:creationId xmlns:p14="http://schemas.microsoft.com/office/powerpoint/2010/main" val="16563011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D8A30F2-9E5C-481E-A2EC-463C81E968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4412" y="6482960"/>
            <a:ext cx="2543175" cy="249627"/>
          </a:xfrm>
          <a:prstGeom prst="rect">
            <a:avLst/>
          </a:prstGeom>
        </p:spPr>
      </p:pic>
      <p:sp>
        <p:nvSpPr>
          <p:cNvPr id="7" name="TextBox 6">
            <a:extLst>
              <a:ext uri="{FF2B5EF4-FFF2-40B4-BE49-F238E27FC236}">
                <a16:creationId xmlns:a16="http://schemas.microsoft.com/office/drawing/2014/main" id="{C675EA05-52E7-454C-9891-56C2A976FF50}"/>
              </a:ext>
            </a:extLst>
          </p:cNvPr>
          <p:cNvSpPr txBox="1"/>
          <p:nvPr/>
        </p:nvSpPr>
        <p:spPr>
          <a:xfrm>
            <a:off x="-269708" y="6469273"/>
            <a:ext cx="3524250" cy="276999"/>
          </a:xfrm>
          <a:prstGeom prst="rect">
            <a:avLst/>
          </a:prstGeom>
          <a:noFill/>
        </p:spPr>
        <p:txBody>
          <a:bodyPr wrap="square" rtlCol="0">
            <a:spAutoFit/>
          </a:bodyPr>
          <a:lstStyle/>
          <a:p>
            <a:pPr algn="ctr"/>
            <a:r>
              <a:rPr lang="en-US" sz="1200" dirty="0"/>
              <a:t>Client Programming ISTE.340</a:t>
            </a:r>
          </a:p>
        </p:txBody>
      </p:sp>
      <p:sp>
        <p:nvSpPr>
          <p:cNvPr id="8" name="TextBox 7">
            <a:extLst>
              <a:ext uri="{FF2B5EF4-FFF2-40B4-BE49-F238E27FC236}">
                <a16:creationId xmlns:a16="http://schemas.microsoft.com/office/drawing/2014/main" id="{BDE1564E-6D58-44FC-8822-C8A0D014014C}"/>
              </a:ext>
            </a:extLst>
          </p:cNvPr>
          <p:cNvSpPr txBox="1"/>
          <p:nvPr/>
        </p:nvSpPr>
        <p:spPr>
          <a:xfrm>
            <a:off x="10844463" y="6473578"/>
            <a:ext cx="1347537" cy="276999"/>
          </a:xfrm>
          <a:prstGeom prst="rect">
            <a:avLst/>
          </a:prstGeom>
          <a:noFill/>
        </p:spPr>
        <p:txBody>
          <a:bodyPr wrap="square" rtlCol="0">
            <a:spAutoFit/>
          </a:bodyPr>
          <a:lstStyle/>
          <a:p>
            <a:pPr algn="ctr"/>
            <a:r>
              <a:rPr lang="en-US" sz="1200" dirty="0"/>
              <a:t>Lecture 1 - PLG</a:t>
            </a:r>
          </a:p>
        </p:txBody>
      </p:sp>
      <p:sp>
        <p:nvSpPr>
          <p:cNvPr id="6" name="Title 13">
            <a:extLst>
              <a:ext uri="{FF2B5EF4-FFF2-40B4-BE49-F238E27FC236}">
                <a16:creationId xmlns:a16="http://schemas.microsoft.com/office/drawing/2014/main" id="{C9297CB7-1C5A-4EA0-8BEE-9C7B7B7B7184}"/>
              </a:ext>
            </a:extLst>
          </p:cNvPr>
          <p:cNvSpPr txBox="1">
            <a:spLocks/>
          </p:cNvSpPr>
          <p:nvPr/>
        </p:nvSpPr>
        <p:spPr>
          <a:xfrm>
            <a:off x="1066799" y="190350"/>
            <a:ext cx="10058400" cy="702303"/>
          </a:xfrm>
          <a:prstGeom prst="rect">
            <a:avLst/>
          </a:prstGeom>
        </p:spPr>
        <p:txBody>
          <a:bodyPr>
            <a:normAutofit fontScale="97500"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b="1" i="1" dirty="0">
                <a:solidFill>
                  <a:schemeClr val="accent1"/>
                </a:solidFill>
              </a:rPr>
              <a:t>MS Visual Studio Code</a:t>
            </a:r>
            <a:endParaRPr lang="en-US" sz="3300" b="1" i="1" dirty="0">
              <a:solidFill>
                <a:schemeClr val="accent1"/>
              </a:solidFill>
            </a:endParaRPr>
          </a:p>
        </p:txBody>
      </p:sp>
      <p:cxnSp>
        <p:nvCxnSpPr>
          <p:cNvPr id="11" name="Straight Connector 10">
            <a:extLst>
              <a:ext uri="{FF2B5EF4-FFF2-40B4-BE49-F238E27FC236}">
                <a16:creationId xmlns:a16="http://schemas.microsoft.com/office/drawing/2014/main" id="{F1691771-C187-4BF6-B49E-03A222227911}"/>
              </a:ext>
            </a:extLst>
          </p:cNvPr>
          <p:cNvCxnSpPr/>
          <p:nvPr/>
        </p:nvCxnSpPr>
        <p:spPr>
          <a:xfrm>
            <a:off x="1066799" y="880431"/>
            <a:ext cx="100584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6ED779B-2B5D-4C4D-9A48-686BEAE28116}"/>
              </a:ext>
            </a:extLst>
          </p:cNvPr>
          <p:cNvSpPr txBox="1"/>
          <p:nvPr/>
        </p:nvSpPr>
        <p:spPr>
          <a:xfrm>
            <a:off x="441157" y="1025539"/>
            <a:ext cx="11309684" cy="4647426"/>
          </a:xfrm>
          <a:prstGeom prst="rect">
            <a:avLst/>
          </a:prstGeom>
          <a:noFill/>
        </p:spPr>
        <p:txBody>
          <a:bodyPr wrap="square" rtlCol="0">
            <a:spAutoFit/>
          </a:bodyPr>
          <a:lstStyle/>
          <a:p>
            <a:pPr marL="742950" lvl="1" indent="-285750">
              <a:buFont typeface="Arial" panose="020B0604020202020204" pitchFamily="34" charset="0"/>
              <a:buChar char="•"/>
            </a:pPr>
            <a:r>
              <a:rPr lang="en-US" dirty="0"/>
              <a:t>MS Visual Studio code is a an excellent “Interactive Development Environment,” “IDE,” from Microsoft.  Microsoft states:</a:t>
            </a:r>
            <a:br>
              <a:rPr lang="en-US" dirty="0"/>
            </a:br>
            <a:br>
              <a:rPr lang="en-US" dirty="0"/>
            </a:br>
            <a:r>
              <a:rPr lang="en-US" sz="1600" i="1" dirty="0"/>
              <a:t>“</a:t>
            </a:r>
            <a:r>
              <a:rPr lang="en-US" sz="1600" b="0" i="1" dirty="0">
                <a:solidFill>
                  <a:srgbClr val="444444"/>
                </a:solidFill>
                <a:effectLst/>
              </a:rPr>
              <a:t>Visual Studio Code is a lightweight but powerful source code editor which runs on your desktop and is available for Windows, macOS and Linux. It comes with built-in support for </a:t>
            </a:r>
            <a:r>
              <a:rPr lang="en-US" sz="1600" b="1" i="1" dirty="0">
                <a:solidFill>
                  <a:srgbClr val="444444"/>
                </a:solidFill>
                <a:effectLst/>
              </a:rPr>
              <a:t>JavaScript</a:t>
            </a:r>
            <a:r>
              <a:rPr lang="en-US" sz="1600" b="0" i="1" dirty="0">
                <a:solidFill>
                  <a:srgbClr val="444444"/>
                </a:solidFill>
                <a:effectLst/>
              </a:rPr>
              <a:t>, TypeScript and </a:t>
            </a:r>
            <a:r>
              <a:rPr lang="en-US" sz="1600" b="1" i="1" dirty="0">
                <a:solidFill>
                  <a:srgbClr val="444444"/>
                </a:solidFill>
                <a:effectLst/>
              </a:rPr>
              <a:t>Node.js</a:t>
            </a:r>
            <a:r>
              <a:rPr lang="en-US" sz="1600" b="0" i="1" dirty="0">
                <a:solidFill>
                  <a:srgbClr val="444444"/>
                </a:solidFill>
                <a:effectLst/>
              </a:rPr>
              <a:t> and has a rich ecosystem of extensions for other languages (such as C++, C#, Java, Python, PHP, Go) and runtimes (such as .NET and Unity).”</a:t>
            </a:r>
            <a:br>
              <a:rPr lang="en-US" sz="1600" b="0" i="1" dirty="0">
                <a:solidFill>
                  <a:srgbClr val="444444"/>
                </a:solidFill>
                <a:effectLst/>
              </a:rPr>
            </a:br>
            <a:br>
              <a:rPr lang="en-US" sz="1600" b="0" i="1" dirty="0">
                <a:solidFill>
                  <a:srgbClr val="444444"/>
                </a:solidFill>
                <a:effectLst/>
              </a:rPr>
            </a:br>
            <a:r>
              <a:rPr lang="en-US" b="0" dirty="0">
                <a:solidFill>
                  <a:srgbClr val="444444"/>
                </a:solidFill>
                <a:effectLst/>
              </a:rPr>
              <a:t>We will use it extensively for creating our “HTML” web pages</a:t>
            </a:r>
            <a:br>
              <a:rPr lang="en-US" dirty="0"/>
            </a:br>
            <a:br>
              <a:rPr lang="en-US" dirty="0"/>
            </a:br>
            <a:br>
              <a:rPr lang="en-US" dirty="0"/>
            </a:br>
            <a:br>
              <a:rPr lang="en-US" dirty="0"/>
            </a:br>
            <a:br>
              <a:rPr lang="en-US" dirty="0"/>
            </a:br>
            <a:br>
              <a:rPr lang="en-US" dirty="0"/>
            </a:br>
            <a:br>
              <a:rPr lang="en-US" dirty="0"/>
            </a:br>
            <a:br>
              <a:rPr lang="en-US" dirty="0"/>
            </a:br>
            <a:endParaRPr lang="en-US" dirty="0"/>
          </a:p>
          <a:p>
            <a:pPr marL="1200150" lvl="2" indent="-285750">
              <a:buFont typeface="Wingdings" panose="05000000000000000000" pitchFamily="2" charset="2"/>
              <a:buChar char="§"/>
            </a:pPr>
            <a:endParaRPr lang="en-US" sz="1600" dirty="0"/>
          </a:p>
        </p:txBody>
      </p:sp>
    </p:spTree>
    <p:extLst>
      <p:ext uri="{BB962C8B-B14F-4D97-AF65-F5344CB8AC3E}">
        <p14:creationId xmlns:p14="http://schemas.microsoft.com/office/powerpoint/2010/main" val="33068815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D8A30F2-9E5C-481E-A2EC-463C81E968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4412" y="6482960"/>
            <a:ext cx="2543175" cy="249627"/>
          </a:xfrm>
          <a:prstGeom prst="rect">
            <a:avLst/>
          </a:prstGeom>
        </p:spPr>
      </p:pic>
      <p:sp>
        <p:nvSpPr>
          <p:cNvPr id="7" name="TextBox 6">
            <a:extLst>
              <a:ext uri="{FF2B5EF4-FFF2-40B4-BE49-F238E27FC236}">
                <a16:creationId xmlns:a16="http://schemas.microsoft.com/office/drawing/2014/main" id="{C675EA05-52E7-454C-9891-56C2A976FF50}"/>
              </a:ext>
            </a:extLst>
          </p:cNvPr>
          <p:cNvSpPr txBox="1"/>
          <p:nvPr/>
        </p:nvSpPr>
        <p:spPr>
          <a:xfrm>
            <a:off x="-269708" y="6469273"/>
            <a:ext cx="3524250" cy="276999"/>
          </a:xfrm>
          <a:prstGeom prst="rect">
            <a:avLst/>
          </a:prstGeom>
          <a:noFill/>
        </p:spPr>
        <p:txBody>
          <a:bodyPr wrap="square" rtlCol="0">
            <a:spAutoFit/>
          </a:bodyPr>
          <a:lstStyle/>
          <a:p>
            <a:pPr algn="ctr"/>
            <a:r>
              <a:rPr lang="en-US" sz="1200" dirty="0"/>
              <a:t>Client Programming ISTE.340</a:t>
            </a:r>
          </a:p>
        </p:txBody>
      </p:sp>
      <p:sp>
        <p:nvSpPr>
          <p:cNvPr id="8" name="TextBox 7">
            <a:extLst>
              <a:ext uri="{FF2B5EF4-FFF2-40B4-BE49-F238E27FC236}">
                <a16:creationId xmlns:a16="http://schemas.microsoft.com/office/drawing/2014/main" id="{BDE1564E-6D58-44FC-8822-C8A0D014014C}"/>
              </a:ext>
            </a:extLst>
          </p:cNvPr>
          <p:cNvSpPr txBox="1"/>
          <p:nvPr/>
        </p:nvSpPr>
        <p:spPr>
          <a:xfrm>
            <a:off x="10844463" y="6473578"/>
            <a:ext cx="1347537" cy="276999"/>
          </a:xfrm>
          <a:prstGeom prst="rect">
            <a:avLst/>
          </a:prstGeom>
          <a:noFill/>
        </p:spPr>
        <p:txBody>
          <a:bodyPr wrap="square" rtlCol="0">
            <a:spAutoFit/>
          </a:bodyPr>
          <a:lstStyle/>
          <a:p>
            <a:pPr algn="ctr"/>
            <a:r>
              <a:rPr lang="en-US" sz="1200" dirty="0"/>
              <a:t>Lecture 1 - PLG</a:t>
            </a:r>
          </a:p>
        </p:txBody>
      </p:sp>
      <p:sp>
        <p:nvSpPr>
          <p:cNvPr id="6" name="Title 13">
            <a:extLst>
              <a:ext uri="{FF2B5EF4-FFF2-40B4-BE49-F238E27FC236}">
                <a16:creationId xmlns:a16="http://schemas.microsoft.com/office/drawing/2014/main" id="{C9297CB7-1C5A-4EA0-8BEE-9C7B7B7B7184}"/>
              </a:ext>
            </a:extLst>
          </p:cNvPr>
          <p:cNvSpPr txBox="1">
            <a:spLocks/>
          </p:cNvSpPr>
          <p:nvPr/>
        </p:nvSpPr>
        <p:spPr>
          <a:xfrm>
            <a:off x="1066799" y="190350"/>
            <a:ext cx="10058400" cy="702303"/>
          </a:xfrm>
          <a:prstGeom prst="rect">
            <a:avLst/>
          </a:prstGeom>
        </p:spPr>
        <p:txBody>
          <a:bodyPr>
            <a:normAutofit fontScale="97500"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b="1" i="1" dirty="0">
                <a:solidFill>
                  <a:schemeClr val="accent1"/>
                </a:solidFill>
              </a:rPr>
              <a:t>MS Visual Studio Code</a:t>
            </a:r>
            <a:endParaRPr lang="en-US" sz="3300" b="1" i="1" dirty="0">
              <a:solidFill>
                <a:schemeClr val="accent1"/>
              </a:solidFill>
            </a:endParaRPr>
          </a:p>
        </p:txBody>
      </p:sp>
      <p:cxnSp>
        <p:nvCxnSpPr>
          <p:cNvPr id="11" name="Straight Connector 10">
            <a:extLst>
              <a:ext uri="{FF2B5EF4-FFF2-40B4-BE49-F238E27FC236}">
                <a16:creationId xmlns:a16="http://schemas.microsoft.com/office/drawing/2014/main" id="{F1691771-C187-4BF6-B49E-03A222227911}"/>
              </a:ext>
            </a:extLst>
          </p:cNvPr>
          <p:cNvCxnSpPr/>
          <p:nvPr/>
        </p:nvCxnSpPr>
        <p:spPr>
          <a:xfrm>
            <a:off x="1066799" y="880431"/>
            <a:ext cx="100584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6ED779B-2B5D-4C4D-9A48-686BEAE28116}"/>
              </a:ext>
            </a:extLst>
          </p:cNvPr>
          <p:cNvSpPr txBox="1"/>
          <p:nvPr/>
        </p:nvSpPr>
        <p:spPr>
          <a:xfrm>
            <a:off x="441157" y="1025539"/>
            <a:ext cx="11309684" cy="2831544"/>
          </a:xfrm>
          <a:prstGeom prst="rect">
            <a:avLst/>
          </a:prstGeom>
          <a:noFill/>
        </p:spPr>
        <p:txBody>
          <a:bodyPr wrap="square" rtlCol="0">
            <a:spAutoFit/>
          </a:bodyPr>
          <a:lstStyle/>
          <a:p>
            <a:pPr marL="742950" lvl="1" indent="-285750">
              <a:buFont typeface="Arial" panose="020B0604020202020204" pitchFamily="34" charset="0"/>
              <a:buChar char="•"/>
            </a:pPr>
            <a:r>
              <a:rPr lang="en-US" dirty="0"/>
              <a:t>Download and install Visual Studio Code, it’s free, from: </a:t>
            </a:r>
            <a:r>
              <a:rPr lang="en-US" dirty="0">
                <a:hlinkClick r:id="rId3"/>
              </a:rPr>
              <a:t>https://code.visualstudio.com/Download</a:t>
            </a:r>
            <a:br>
              <a:rPr lang="en-US" dirty="0"/>
            </a:br>
            <a:r>
              <a:rPr lang="en-US" dirty="0"/>
              <a:t>Install the version appropriate to your development machine.</a:t>
            </a:r>
            <a:br>
              <a:rPr lang="en-US" dirty="0"/>
            </a:br>
            <a:br>
              <a:rPr lang="en-US" dirty="0"/>
            </a:br>
            <a:br>
              <a:rPr lang="en-US" dirty="0"/>
            </a:br>
            <a:br>
              <a:rPr lang="en-US" dirty="0"/>
            </a:br>
            <a:br>
              <a:rPr lang="en-US" dirty="0"/>
            </a:br>
            <a:br>
              <a:rPr lang="en-US" dirty="0"/>
            </a:br>
            <a:br>
              <a:rPr lang="en-US" dirty="0"/>
            </a:br>
            <a:endParaRPr lang="en-US" dirty="0"/>
          </a:p>
          <a:p>
            <a:pPr marL="1200150" lvl="2" indent="-285750">
              <a:buFont typeface="Wingdings" panose="05000000000000000000" pitchFamily="2" charset="2"/>
              <a:buChar char="§"/>
            </a:pPr>
            <a:endParaRPr lang="en-US" sz="1600" dirty="0"/>
          </a:p>
        </p:txBody>
      </p:sp>
      <p:pic>
        <p:nvPicPr>
          <p:cNvPr id="2" name="Picture 1">
            <a:extLst>
              <a:ext uri="{FF2B5EF4-FFF2-40B4-BE49-F238E27FC236}">
                <a16:creationId xmlns:a16="http://schemas.microsoft.com/office/drawing/2014/main" id="{4ECBAF23-B92B-49C7-95EF-BABDA49FD67B}"/>
              </a:ext>
            </a:extLst>
          </p:cNvPr>
          <p:cNvPicPr>
            <a:picLocks noChangeAspect="1"/>
          </p:cNvPicPr>
          <p:nvPr/>
        </p:nvPicPr>
        <p:blipFill>
          <a:blip r:embed="rId4"/>
          <a:stretch>
            <a:fillRect/>
          </a:stretch>
        </p:blipFill>
        <p:spPr>
          <a:xfrm>
            <a:off x="1921449" y="1712581"/>
            <a:ext cx="8349100" cy="4554775"/>
          </a:xfrm>
          <a:prstGeom prst="rect">
            <a:avLst/>
          </a:prstGeom>
        </p:spPr>
      </p:pic>
    </p:spTree>
    <p:extLst>
      <p:ext uri="{BB962C8B-B14F-4D97-AF65-F5344CB8AC3E}">
        <p14:creationId xmlns:p14="http://schemas.microsoft.com/office/powerpoint/2010/main" val="1347761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D8A30F2-9E5C-481E-A2EC-463C81E968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4412" y="6482960"/>
            <a:ext cx="2543175" cy="249627"/>
          </a:xfrm>
          <a:prstGeom prst="rect">
            <a:avLst/>
          </a:prstGeom>
        </p:spPr>
      </p:pic>
      <p:sp>
        <p:nvSpPr>
          <p:cNvPr id="7" name="TextBox 6">
            <a:extLst>
              <a:ext uri="{FF2B5EF4-FFF2-40B4-BE49-F238E27FC236}">
                <a16:creationId xmlns:a16="http://schemas.microsoft.com/office/drawing/2014/main" id="{C675EA05-52E7-454C-9891-56C2A976FF50}"/>
              </a:ext>
            </a:extLst>
          </p:cNvPr>
          <p:cNvSpPr txBox="1"/>
          <p:nvPr/>
        </p:nvSpPr>
        <p:spPr>
          <a:xfrm>
            <a:off x="-269708" y="6469273"/>
            <a:ext cx="3524250" cy="276999"/>
          </a:xfrm>
          <a:prstGeom prst="rect">
            <a:avLst/>
          </a:prstGeom>
          <a:noFill/>
        </p:spPr>
        <p:txBody>
          <a:bodyPr wrap="square" rtlCol="0">
            <a:spAutoFit/>
          </a:bodyPr>
          <a:lstStyle/>
          <a:p>
            <a:pPr algn="ctr"/>
            <a:r>
              <a:rPr lang="en-US" sz="1200" dirty="0"/>
              <a:t>Client Programming ISTE.340</a:t>
            </a:r>
          </a:p>
        </p:txBody>
      </p:sp>
      <p:sp>
        <p:nvSpPr>
          <p:cNvPr id="8" name="TextBox 7">
            <a:extLst>
              <a:ext uri="{FF2B5EF4-FFF2-40B4-BE49-F238E27FC236}">
                <a16:creationId xmlns:a16="http://schemas.microsoft.com/office/drawing/2014/main" id="{BDE1564E-6D58-44FC-8822-C8A0D014014C}"/>
              </a:ext>
            </a:extLst>
          </p:cNvPr>
          <p:cNvSpPr txBox="1"/>
          <p:nvPr/>
        </p:nvSpPr>
        <p:spPr>
          <a:xfrm>
            <a:off x="10844463" y="6473578"/>
            <a:ext cx="1347537" cy="276999"/>
          </a:xfrm>
          <a:prstGeom prst="rect">
            <a:avLst/>
          </a:prstGeom>
          <a:noFill/>
        </p:spPr>
        <p:txBody>
          <a:bodyPr wrap="square" rtlCol="0">
            <a:spAutoFit/>
          </a:bodyPr>
          <a:lstStyle/>
          <a:p>
            <a:pPr algn="ctr"/>
            <a:r>
              <a:rPr lang="en-US" sz="1200" dirty="0"/>
              <a:t>Lecture 1 - PLG</a:t>
            </a:r>
          </a:p>
        </p:txBody>
      </p:sp>
      <p:sp>
        <p:nvSpPr>
          <p:cNvPr id="6" name="Title 13">
            <a:extLst>
              <a:ext uri="{FF2B5EF4-FFF2-40B4-BE49-F238E27FC236}">
                <a16:creationId xmlns:a16="http://schemas.microsoft.com/office/drawing/2014/main" id="{C9297CB7-1C5A-4EA0-8BEE-9C7B7B7B7184}"/>
              </a:ext>
            </a:extLst>
          </p:cNvPr>
          <p:cNvSpPr txBox="1">
            <a:spLocks/>
          </p:cNvSpPr>
          <p:nvPr/>
        </p:nvSpPr>
        <p:spPr>
          <a:xfrm>
            <a:off x="1066799" y="190350"/>
            <a:ext cx="10058400" cy="702303"/>
          </a:xfrm>
          <a:prstGeom prst="rect">
            <a:avLst/>
          </a:prstGeom>
        </p:spPr>
        <p:txBody>
          <a:bodyPr>
            <a:normAutofit fontScale="97500"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b="1" i="1" dirty="0">
                <a:solidFill>
                  <a:schemeClr val="accent1"/>
                </a:solidFill>
              </a:rPr>
              <a:t>Using Visual Studio Code For JavaScript</a:t>
            </a:r>
            <a:endParaRPr lang="en-US" sz="3300" b="1" i="1" dirty="0">
              <a:solidFill>
                <a:schemeClr val="accent1"/>
              </a:solidFill>
            </a:endParaRPr>
          </a:p>
        </p:txBody>
      </p:sp>
      <p:cxnSp>
        <p:nvCxnSpPr>
          <p:cNvPr id="11" name="Straight Connector 10">
            <a:extLst>
              <a:ext uri="{FF2B5EF4-FFF2-40B4-BE49-F238E27FC236}">
                <a16:creationId xmlns:a16="http://schemas.microsoft.com/office/drawing/2014/main" id="{F1691771-C187-4BF6-B49E-03A222227911}"/>
              </a:ext>
            </a:extLst>
          </p:cNvPr>
          <p:cNvCxnSpPr/>
          <p:nvPr/>
        </p:nvCxnSpPr>
        <p:spPr>
          <a:xfrm>
            <a:off x="1066799" y="880431"/>
            <a:ext cx="100584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6ED779B-2B5D-4C4D-9A48-686BEAE28116}"/>
              </a:ext>
            </a:extLst>
          </p:cNvPr>
          <p:cNvSpPr txBox="1"/>
          <p:nvPr/>
        </p:nvSpPr>
        <p:spPr>
          <a:xfrm>
            <a:off x="441157" y="1025539"/>
            <a:ext cx="11309684" cy="7140416"/>
          </a:xfrm>
          <a:prstGeom prst="rect">
            <a:avLst/>
          </a:prstGeom>
          <a:noFill/>
        </p:spPr>
        <p:txBody>
          <a:bodyPr wrap="square" rtlCol="0">
            <a:spAutoFit/>
          </a:bodyPr>
          <a:lstStyle/>
          <a:p>
            <a:pPr marL="742950" lvl="1" indent="-285750">
              <a:buFont typeface="Arial" panose="020B0604020202020204" pitchFamily="34" charset="0"/>
              <a:buChar char="•"/>
            </a:pPr>
            <a:r>
              <a:rPr lang="en-US" sz="1600" dirty="0"/>
              <a:t>I am going to show you how to use ‘Visual Studio Code’ to write and debug ‘Core JavaScript’ programs. The following work was performed in MS Windows 10.</a:t>
            </a:r>
          </a:p>
          <a:p>
            <a:pPr marL="1200150" lvl="2" indent="-285750">
              <a:buFont typeface="Wingdings" panose="05000000000000000000" pitchFamily="2" charset="2"/>
              <a:buChar char="§"/>
            </a:pPr>
            <a:r>
              <a:rPr lang="en-US" sz="1400" dirty="0"/>
              <a:t>For the work that follows it is suggested that you create a folder named ‘JavaScript’ in your ‘Documents’ directory, or another directory of your choice, on your development machine.</a:t>
            </a:r>
            <a:br>
              <a:rPr lang="en-US" sz="1600" dirty="0"/>
            </a:br>
            <a:endParaRPr lang="en-US" sz="1600" dirty="0"/>
          </a:p>
          <a:p>
            <a:pPr marL="742950" lvl="1" indent="-285750">
              <a:buFont typeface="Arial" panose="020B0604020202020204" pitchFamily="34" charset="0"/>
              <a:buChar char="•"/>
            </a:pPr>
            <a:r>
              <a:rPr lang="en-US" sz="1600" dirty="0"/>
              <a:t>Open a command prompt and change the working directory to the ‘JavaScript’ folder you created.</a:t>
            </a:r>
          </a:p>
          <a:p>
            <a:pPr marL="1257300" lvl="2" indent="-342900">
              <a:buFont typeface="+mj-lt"/>
              <a:buAutoNum type="arabicPeriod"/>
            </a:pPr>
            <a:r>
              <a:rPr lang="en-US" sz="1400" dirty="0"/>
              <a:t>Enter the command: ‘</a:t>
            </a:r>
            <a:r>
              <a:rPr lang="en-US" sz="1400" dirty="0" err="1"/>
              <a:t>mkdir</a:t>
            </a:r>
            <a:r>
              <a:rPr lang="en-US" sz="1400" dirty="0"/>
              <a:t> </a:t>
            </a:r>
            <a:r>
              <a:rPr lang="en-US" sz="1400" dirty="0" err="1"/>
              <a:t>firstJS</a:t>
            </a:r>
            <a:r>
              <a:rPr lang="en-US" sz="1400" dirty="0"/>
              <a:t>’  this will create a directory for our first JavaScript application in the ‘JavaScript’ folder.</a:t>
            </a:r>
          </a:p>
          <a:p>
            <a:pPr marL="1257300" lvl="2" indent="-342900">
              <a:buFont typeface="+mj-lt"/>
              <a:buAutoNum type="arabicPeriod"/>
            </a:pPr>
            <a:r>
              <a:rPr lang="en-US" sz="1400" dirty="0"/>
              <a:t>Change the working directory to ‘</a:t>
            </a:r>
            <a:r>
              <a:rPr lang="en-US" sz="1400" dirty="0" err="1"/>
              <a:t>firstJS</a:t>
            </a:r>
            <a:r>
              <a:rPr lang="en-US" sz="1400" dirty="0"/>
              <a:t>’ and at the prompt type </a:t>
            </a:r>
            <a:r>
              <a:rPr lang="en-US" sz="1400" b="1" dirty="0"/>
              <a:t>‘code .’ </a:t>
            </a:r>
            <a:r>
              <a:rPr lang="en-US" sz="1400" dirty="0"/>
              <a:t>and hit “Enter”</a:t>
            </a:r>
            <a:br>
              <a:rPr lang="en-US" sz="1400" b="1" dirty="0"/>
            </a:br>
            <a:br>
              <a:rPr lang="en-US" sz="1400" b="1" dirty="0"/>
            </a:br>
            <a:br>
              <a:rPr lang="en-US" sz="1400" b="1" dirty="0"/>
            </a:br>
            <a:br>
              <a:rPr lang="en-US" sz="1400" b="1" dirty="0"/>
            </a:br>
            <a:br>
              <a:rPr lang="en-US" sz="1400" b="1" dirty="0"/>
            </a:br>
            <a:br>
              <a:rPr lang="en-US" sz="1400" b="1" dirty="0"/>
            </a:br>
            <a:br>
              <a:rPr lang="en-US" sz="1400" b="1" dirty="0"/>
            </a:br>
            <a:br>
              <a:rPr lang="en-US" sz="1400" b="1" dirty="0"/>
            </a:br>
            <a:br>
              <a:rPr lang="en-US" sz="1400" b="1" dirty="0"/>
            </a:br>
            <a:br>
              <a:rPr lang="en-US" sz="1400" b="1" dirty="0"/>
            </a:br>
            <a:br>
              <a:rPr lang="en-US" sz="1400" b="1" dirty="0"/>
            </a:br>
            <a:br>
              <a:rPr lang="en-US" sz="1400" b="1" dirty="0"/>
            </a:br>
            <a:br>
              <a:rPr lang="en-US" sz="1400" b="1" dirty="0"/>
            </a:br>
            <a:endParaRPr lang="en-US" sz="1400" b="1" dirty="0"/>
          </a:p>
          <a:p>
            <a:pPr marL="1257300" lvl="2" indent="-342900">
              <a:buFont typeface="+mj-lt"/>
              <a:buAutoNum type="arabicPeriod"/>
            </a:pPr>
            <a:r>
              <a:rPr lang="en-US" sz="1400" dirty="0"/>
              <a:t>Continued on next slide</a:t>
            </a:r>
            <a:br>
              <a:rPr lang="en-US" dirty="0"/>
            </a:br>
            <a:br>
              <a:rPr lang="en-US" dirty="0"/>
            </a:br>
            <a:br>
              <a:rPr lang="en-US" dirty="0"/>
            </a:br>
            <a:br>
              <a:rPr lang="en-US" dirty="0"/>
            </a:br>
            <a:br>
              <a:rPr lang="en-US" dirty="0"/>
            </a:br>
            <a:br>
              <a:rPr lang="en-US" dirty="0"/>
            </a:br>
            <a:br>
              <a:rPr lang="en-US" dirty="0"/>
            </a:br>
            <a:endParaRPr lang="en-US" dirty="0"/>
          </a:p>
          <a:p>
            <a:pPr marL="1200150" lvl="2" indent="-285750">
              <a:buFont typeface="Wingdings" panose="05000000000000000000" pitchFamily="2" charset="2"/>
              <a:buChar char="§"/>
            </a:pPr>
            <a:endParaRPr lang="en-US" sz="1600" dirty="0"/>
          </a:p>
        </p:txBody>
      </p:sp>
      <p:pic>
        <p:nvPicPr>
          <p:cNvPr id="2" name="Picture 1">
            <a:extLst>
              <a:ext uri="{FF2B5EF4-FFF2-40B4-BE49-F238E27FC236}">
                <a16:creationId xmlns:a16="http://schemas.microsoft.com/office/drawing/2014/main" id="{07842226-BA70-4BEA-85B3-74F6050C2E9B}"/>
              </a:ext>
            </a:extLst>
          </p:cNvPr>
          <p:cNvPicPr>
            <a:picLocks noChangeAspect="1"/>
          </p:cNvPicPr>
          <p:nvPr/>
        </p:nvPicPr>
        <p:blipFill>
          <a:blip r:embed="rId3"/>
          <a:stretch>
            <a:fillRect/>
          </a:stretch>
        </p:blipFill>
        <p:spPr>
          <a:xfrm>
            <a:off x="1492417" y="3097881"/>
            <a:ext cx="8096250" cy="2314575"/>
          </a:xfrm>
          <a:prstGeom prst="rect">
            <a:avLst/>
          </a:prstGeom>
        </p:spPr>
      </p:pic>
    </p:spTree>
    <p:extLst>
      <p:ext uri="{BB962C8B-B14F-4D97-AF65-F5344CB8AC3E}">
        <p14:creationId xmlns:p14="http://schemas.microsoft.com/office/powerpoint/2010/main" val="5336974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D8A30F2-9E5C-481E-A2EC-463C81E968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4412" y="6482960"/>
            <a:ext cx="2543175" cy="249627"/>
          </a:xfrm>
          <a:prstGeom prst="rect">
            <a:avLst/>
          </a:prstGeom>
        </p:spPr>
      </p:pic>
      <p:sp>
        <p:nvSpPr>
          <p:cNvPr id="7" name="TextBox 6">
            <a:extLst>
              <a:ext uri="{FF2B5EF4-FFF2-40B4-BE49-F238E27FC236}">
                <a16:creationId xmlns:a16="http://schemas.microsoft.com/office/drawing/2014/main" id="{C675EA05-52E7-454C-9891-56C2A976FF50}"/>
              </a:ext>
            </a:extLst>
          </p:cNvPr>
          <p:cNvSpPr txBox="1"/>
          <p:nvPr/>
        </p:nvSpPr>
        <p:spPr>
          <a:xfrm>
            <a:off x="-269708" y="6469273"/>
            <a:ext cx="3524250" cy="276999"/>
          </a:xfrm>
          <a:prstGeom prst="rect">
            <a:avLst/>
          </a:prstGeom>
          <a:noFill/>
        </p:spPr>
        <p:txBody>
          <a:bodyPr wrap="square" rtlCol="0">
            <a:spAutoFit/>
          </a:bodyPr>
          <a:lstStyle/>
          <a:p>
            <a:pPr algn="ctr"/>
            <a:r>
              <a:rPr lang="en-US" sz="1200" dirty="0"/>
              <a:t>Client Programming ISTE.340</a:t>
            </a:r>
          </a:p>
        </p:txBody>
      </p:sp>
      <p:sp>
        <p:nvSpPr>
          <p:cNvPr id="8" name="TextBox 7">
            <a:extLst>
              <a:ext uri="{FF2B5EF4-FFF2-40B4-BE49-F238E27FC236}">
                <a16:creationId xmlns:a16="http://schemas.microsoft.com/office/drawing/2014/main" id="{BDE1564E-6D58-44FC-8822-C8A0D014014C}"/>
              </a:ext>
            </a:extLst>
          </p:cNvPr>
          <p:cNvSpPr txBox="1"/>
          <p:nvPr/>
        </p:nvSpPr>
        <p:spPr>
          <a:xfrm>
            <a:off x="10844463" y="6473578"/>
            <a:ext cx="1347537" cy="276999"/>
          </a:xfrm>
          <a:prstGeom prst="rect">
            <a:avLst/>
          </a:prstGeom>
          <a:noFill/>
        </p:spPr>
        <p:txBody>
          <a:bodyPr wrap="square" rtlCol="0">
            <a:spAutoFit/>
          </a:bodyPr>
          <a:lstStyle/>
          <a:p>
            <a:pPr algn="ctr"/>
            <a:r>
              <a:rPr lang="en-US" sz="1200" dirty="0"/>
              <a:t>Lecture 1 - PLG</a:t>
            </a:r>
          </a:p>
        </p:txBody>
      </p:sp>
      <p:sp>
        <p:nvSpPr>
          <p:cNvPr id="6" name="Title 13">
            <a:extLst>
              <a:ext uri="{FF2B5EF4-FFF2-40B4-BE49-F238E27FC236}">
                <a16:creationId xmlns:a16="http://schemas.microsoft.com/office/drawing/2014/main" id="{C9297CB7-1C5A-4EA0-8BEE-9C7B7B7B7184}"/>
              </a:ext>
            </a:extLst>
          </p:cNvPr>
          <p:cNvSpPr txBox="1">
            <a:spLocks/>
          </p:cNvSpPr>
          <p:nvPr/>
        </p:nvSpPr>
        <p:spPr>
          <a:xfrm>
            <a:off x="1066799" y="190350"/>
            <a:ext cx="10058400" cy="702303"/>
          </a:xfrm>
          <a:prstGeom prst="rect">
            <a:avLst/>
          </a:prstGeom>
        </p:spPr>
        <p:txBody>
          <a:bodyPr>
            <a:normAutofit fontScale="97500"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b="1" i="1" dirty="0">
                <a:solidFill>
                  <a:schemeClr val="accent1"/>
                </a:solidFill>
              </a:rPr>
              <a:t>Using Visual Studio Code For JavaScript</a:t>
            </a:r>
            <a:endParaRPr lang="en-US" sz="3300" b="1" i="1" dirty="0">
              <a:solidFill>
                <a:schemeClr val="accent1"/>
              </a:solidFill>
            </a:endParaRPr>
          </a:p>
        </p:txBody>
      </p:sp>
      <p:cxnSp>
        <p:nvCxnSpPr>
          <p:cNvPr id="11" name="Straight Connector 10">
            <a:extLst>
              <a:ext uri="{FF2B5EF4-FFF2-40B4-BE49-F238E27FC236}">
                <a16:creationId xmlns:a16="http://schemas.microsoft.com/office/drawing/2014/main" id="{F1691771-C187-4BF6-B49E-03A222227911}"/>
              </a:ext>
            </a:extLst>
          </p:cNvPr>
          <p:cNvCxnSpPr/>
          <p:nvPr/>
        </p:nvCxnSpPr>
        <p:spPr>
          <a:xfrm>
            <a:off x="1066799" y="880431"/>
            <a:ext cx="100584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6ED779B-2B5D-4C4D-9A48-686BEAE28116}"/>
              </a:ext>
            </a:extLst>
          </p:cNvPr>
          <p:cNvSpPr txBox="1"/>
          <p:nvPr/>
        </p:nvSpPr>
        <p:spPr>
          <a:xfrm>
            <a:off x="441157" y="1025539"/>
            <a:ext cx="11309684" cy="6217087"/>
          </a:xfrm>
          <a:prstGeom prst="rect">
            <a:avLst/>
          </a:prstGeom>
          <a:noFill/>
        </p:spPr>
        <p:txBody>
          <a:bodyPr wrap="square" rtlCol="0">
            <a:spAutoFit/>
          </a:bodyPr>
          <a:lstStyle/>
          <a:p>
            <a:pPr marL="800100" lvl="1" indent="-342900">
              <a:buFont typeface="+mj-lt"/>
              <a:buAutoNum type="arabicPeriod" startAt="4"/>
            </a:pPr>
            <a:r>
              <a:rPr lang="en-US" sz="1600" dirty="0"/>
              <a:t>This will open Visual Studio Code.  If when it opens, you have the “Welcome’ panel showing, click the ‘x’ to close it:</a:t>
            </a:r>
            <a:br>
              <a:rPr lang="en-US" sz="1600" dirty="0"/>
            </a:br>
            <a:br>
              <a:rPr lang="en-US" sz="1600" dirty="0"/>
            </a:br>
            <a:br>
              <a:rPr lang="en-US" sz="1600" dirty="0"/>
            </a:br>
            <a:br>
              <a:rPr lang="en-US" sz="1600" dirty="0"/>
            </a:br>
            <a:br>
              <a:rPr lang="en-US" sz="1600" dirty="0"/>
            </a:br>
            <a:endParaRPr lang="en-US" sz="1600" dirty="0"/>
          </a:p>
          <a:p>
            <a:pPr marL="800100" lvl="1" indent="-342900">
              <a:buFont typeface="+mj-lt"/>
              <a:buAutoNum type="arabicPeriod" startAt="4"/>
            </a:pPr>
            <a:r>
              <a:rPr lang="en-US" sz="1600" dirty="0"/>
              <a:t>On the left you will see the ‘EXPLORER’ window and under it you will see the ‘FIRSTJS’ folder we created; VS Code displays everything in upper case.  If you move your mouse over ‘FIRSTJS,’ you will see it displayed as ‘</a:t>
            </a:r>
            <a:r>
              <a:rPr lang="en-US" sz="1600" dirty="0" err="1"/>
              <a:t>firstJS</a:t>
            </a:r>
            <a:r>
              <a:rPr lang="en-US" sz="1600" dirty="0"/>
              <a:t>.’  You will also see some folder type icons displayed to the right of ‘FIRSTJS.’  Move your mouse over each of the icons and click on the one that displays ‘New File.’</a:t>
            </a:r>
          </a:p>
          <a:p>
            <a:pPr marL="800100" lvl="1" indent="-342900">
              <a:buFont typeface="+mj-lt"/>
              <a:buAutoNum type="arabicPeriod" startAt="4"/>
            </a:pPr>
            <a:r>
              <a:rPr lang="en-US" sz="1600" dirty="0"/>
              <a:t>When you click on it, you will be prompted to enter a file name.  Type ‘firstApp.js’ and ‘Enter’  This tells VS Code to create a JavaScript file ‘firstApp.js’ which will be our JavaScript program.  You will see ‘</a:t>
            </a:r>
            <a:r>
              <a:rPr lang="en-US" sz="1600" b="1" dirty="0">
                <a:solidFill>
                  <a:srgbClr val="EFE407"/>
                </a:solidFill>
              </a:rPr>
              <a:t>JS</a:t>
            </a:r>
            <a:r>
              <a:rPr lang="en-US" sz="1600" dirty="0"/>
              <a:t>’ in front of the file name and at the bottom right hand side of the screen you will see ‘JavaScript’ displayed. (go to next slide)</a:t>
            </a:r>
            <a:br>
              <a:rPr lang="en-US" sz="1600" dirty="0"/>
            </a:br>
            <a:endParaRPr lang="en-US" sz="1600" dirty="0"/>
          </a:p>
          <a:p>
            <a:pPr lvl="1"/>
            <a:br>
              <a:rPr lang="en-US" dirty="0"/>
            </a:br>
            <a:br>
              <a:rPr lang="en-US" dirty="0"/>
            </a:br>
            <a:br>
              <a:rPr lang="en-US" dirty="0"/>
            </a:br>
            <a:br>
              <a:rPr lang="en-US" dirty="0"/>
            </a:br>
            <a:br>
              <a:rPr lang="en-US" dirty="0"/>
            </a:br>
            <a:br>
              <a:rPr lang="en-US" dirty="0"/>
            </a:br>
            <a:br>
              <a:rPr lang="en-US" dirty="0"/>
            </a:br>
            <a:endParaRPr lang="en-US" dirty="0"/>
          </a:p>
          <a:p>
            <a:pPr marL="1200150" lvl="2" indent="-285750">
              <a:buFont typeface="Wingdings" panose="05000000000000000000" pitchFamily="2" charset="2"/>
              <a:buChar char="§"/>
            </a:pPr>
            <a:endParaRPr lang="en-US" sz="1600" dirty="0"/>
          </a:p>
        </p:txBody>
      </p:sp>
      <p:pic>
        <p:nvPicPr>
          <p:cNvPr id="9" name="Picture 8">
            <a:extLst>
              <a:ext uri="{FF2B5EF4-FFF2-40B4-BE49-F238E27FC236}">
                <a16:creationId xmlns:a16="http://schemas.microsoft.com/office/drawing/2014/main" id="{9CAD2F8C-5C51-403E-8C2C-A812931E03DF}"/>
              </a:ext>
            </a:extLst>
          </p:cNvPr>
          <p:cNvPicPr>
            <a:picLocks noChangeAspect="1"/>
          </p:cNvPicPr>
          <p:nvPr/>
        </p:nvPicPr>
        <p:blipFill>
          <a:blip r:embed="rId3"/>
          <a:stretch>
            <a:fillRect/>
          </a:stretch>
        </p:blipFill>
        <p:spPr>
          <a:xfrm>
            <a:off x="1309687" y="1306512"/>
            <a:ext cx="2379997" cy="1233881"/>
          </a:xfrm>
          <a:prstGeom prst="rect">
            <a:avLst/>
          </a:prstGeom>
        </p:spPr>
      </p:pic>
      <p:pic>
        <p:nvPicPr>
          <p:cNvPr id="2" name="Picture 1">
            <a:extLst>
              <a:ext uri="{FF2B5EF4-FFF2-40B4-BE49-F238E27FC236}">
                <a16:creationId xmlns:a16="http://schemas.microsoft.com/office/drawing/2014/main" id="{786F0CA3-5875-4B27-BBAC-E59F0BF5E780}"/>
              </a:ext>
            </a:extLst>
          </p:cNvPr>
          <p:cNvPicPr>
            <a:picLocks noChangeAspect="1"/>
          </p:cNvPicPr>
          <p:nvPr/>
        </p:nvPicPr>
        <p:blipFill>
          <a:blip r:embed="rId4"/>
          <a:stretch>
            <a:fillRect/>
          </a:stretch>
        </p:blipFill>
        <p:spPr>
          <a:xfrm>
            <a:off x="1309687" y="4301557"/>
            <a:ext cx="6343650" cy="1790700"/>
          </a:xfrm>
          <a:prstGeom prst="rect">
            <a:avLst/>
          </a:prstGeom>
        </p:spPr>
      </p:pic>
    </p:spTree>
    <p:extLst>
      <p:ext uri="{BB962C8B-B14F-4D97-AF65-F5344CB8AC3E}">
        <p14:creationId xmlns:p14="http://schemas.microsoft.com/office/powerpoint/2010/main" val="6251942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D8A30F2-9E5C-481E-A2EC-463C81E968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4412" y="6482960"/>
            <a:ext cx="2543175" cy="249627"/>
          </a:xfrm>
          <a:prstGeom prst="rect">
            <a:avLst/>
          </a:prstGeom>
        </p:spPr>
      </p:pic>
      <p:sp>
        <p:nvSpPr>
          <p:cNvPr id="7" name="TextBox 6">
            <a:extLst>
              <a:ext uri="{FF2B5EF4-FFF2-40B4-BE49-F238E27FC236}">
                <a16:creationId xmlns:a16="http://schemas.microsoft.com/office/drawing/2014/main" id="{C675EA05-52E7-454C-9891-56C2A976FF50}"/>
              </a:ext>
            </a:extLst>
          </p:cNvPr>
          <p:cNvSpPr txBox="1"/>
          <p:nvPr/>
        </p:nvSpPr>
        <p:spPr>
          <a:xfrm>
            <a:off x="-269708" y="6469273"/>
            <a:ext cx="3524250" cy="276999"/>
          </a:xfrm>
          <a:prstGeom prst="rect">
            <a:avLst/>
          </a:prstGeom>
          <a:noFill/>
        </p:spPr>
        <p:txBody>
          <a:bodyPr wrap="square" rtlCol="0">
            <a:spAutoFit/>
          </a:bodyPr>
          <a:lstStyle/>
          <a:p>
            <a:pPr algn="ctr"/>
            <a:r>
              <a:rPr lang="en-US" sz="1200" dirty="0"/>
              <a:t>Client Programming ISTE.340</a:t>
            </a:r>
          </a:p>
        </p:txBody>
      </p:sp>
      <p:sp>
        <p:nvSpPr>
          <p:cNvPr id="8" name="TextBox 7">
            <a:extLst>
              <a:ext uri="{FF2B5EF4-FFF2-40B4-BE49-F238E27FC236}">
                <a16:creationId xmlns:a16="http://schemas.microsoft.com/office/drawing/2014/main" id="{BDE1564E-6D58-44FC-8822-C8A0D014014C}"/>
              </a:ext>
            </a:extLst>
          </p:cNvPr>
          <p:cNvSpPr txBox="1"/>
          <p:nvPr/>
        </p:nvSpPr>
        <p:spPr>
          <a:xfrm>
            <a:off x="10844463" y="6473578"/>
            <a:ext cx="1347537" cy="276999"/>
          </a:xfrm>
          <a:prstGeom prst="rect">
            <a:avLst/>
          </a:prstGeom>
          <a:noFill/>
        </p:spPr>
        <p:txBody>
          <a:bodyPr wrap="square" rtlCol="0">
            <a:spAutoFit/>
          </a:bodyPr>
          <a:lstStyle/>
          <a:p>
            <a:pPr algn="ctr"/>
            <a:r>
              <a:rPr lang="en-US" sz="1200" dirty="0"/>
              <a:t>Lecture 1 - PLG</a:t>
            </a:r>
          </a:p>
        </p:txBody>
      </p:sp>
      <p:sp>
        <p:nvSpPr>
          <p:cNvPr id="6" name="Title 13">
            <a:extLst>
              <a:ext uri="{FF2B5EF4-FFF2-40B4-BE49-F238E27FC236}">
                <a16:creationId xmlns:a16="http://schemas.microsoft.com/office/drawing/2014/main" id="{C9297CB7-1C5A-4EA0-8BEE-9C7B7B7B7184}"/>
              </a:ext>
            </a:extLst>
          </p:cNvPr>
          <p:cNvSpPr txBox="1">
            <a:spLocks/>
          </p:cNvSpPr>
          <p:nvPr/>
        </p:nvSpPr>
        <p:spPr>
          <a:xfrm>
            <a:off x="1066799" y="190350"/>
            <a:ext cx="10058400" cy="702303"/>
          </a:xfrm>
          <a:prstGeom prst="rect">
            <a:avLst/>
          </a:prstGeom>
        </p:spPr>
        <p:txBody>
          <a:bodyPr>
            <a:normAutofit fontScale="97500"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b="1" i="1" dirty="0">
                <a:solidFill>
                  <a:schemeClr val="accent1"/>
                </a:solidFill>
              </a:rPr>
              <a:t>Using Visual Studio Code For JavaScript</a:t>
            </a:r>
            <a:endParaRPr lang="en-US" sz="3300" b="1" i="1" dirty="0">
              <a:solidFill>
                <a:schemeClr val="accent1"/>
              </a:solidFill>
            </a:endParaRPr>
          </a:p>
        </p:txBody>
      </p:sp>
      <p:cxnSp>
        <p:nvCxnSpPr>
          <p:cNvPr id="11" name="Straight Connector 10">
            <a:extLst>
              <a:ext uri="{FF2B5EF4-FFF2-40B4-BE49-F238E27FC236}">
                <a16:creationId xmlns:a16="http://schemas.microsoft.com/office/drawing/2014/main" id="{F1691771-C187-4BF6-B49E-03A222227911}"/>
              </a:ext>
            </a:extLst>
          </p:cNvPr>
          <p:cNvCxnSpPr/>
          <p:nvPr/>
        </p:nvCxnSpPr>
        <p:spPr>
          <a:xfrm>
            <a:off x="1066799" y="880431"/>
            <a:ext cx="100584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6ED779B-2B5D-4C4D-9A48-686BEAE28116}"/>
              </a:ext>
            </a:extLst>
          </p:cNvPr>
          <p:cNvSpPr txBox="1"/>
          <p:nvPr/>
        </p:nvSpPr>
        <p:spPr>
          <a:xfrm>
            <a:off x="441157" y="1025539"/>
            <a:ext cx="11309684" cy="7232749"/>
          </a:xfrm>
          <a:prstGeom prst="rect">
            <a:avLst/>
          </a:prstGeom>
          <a:noFill/>
        </p:spPr>
        <p:txBody>
          <a:bodyPr wrap="square" rtlCol="0">
            <a:spAutoFit/>
          </a:bodyPr>
          <a:lstStyle/>
          <a:p>
            <a:pPr marL="800100" lvl="1" indent="-342900">
              <a:buFont typeface="+mj-lt"/>
              <a:buAutoNum type="arabicPeriod" startAt="7"/>
            </a:pPr>
            <a:r>
              <a:rPr lang="en-US" sz="1600" dirty="0"/>
              <a:t>Now find the ‘Terminal’ dropdown menu at the top of the screen, click on it and select ‘New Terminal,’ topmost menu item.</a:t>
            </a:r>
          </a:p>
          <a:p>
            <a:pPr marL="800100" lvl="1" indent="-342900">
              <a:buFont typeface="+mj-lt"/>
              <a:buAutoNum type="arabicPeriod" startAt="7"/>
            </a:pPr>
            <a:r>
              <a:rPr lang="en-US" sz="1600" dirty="0"/>
              <a:t>At the bottom of the screen, you will find a new ‘</a:t>
            </a:r>
            <a:r>
              <a:rPr lang="en-US" sz="1600" dirty="0" err="1"/>
              <a:t>powershell</a:t>
            </a:r>
            <a:r>
              <a:rPr lang="en-US" sz="1600" dirty="0"/>
              <a:t>’ window.</a:t>
            </a: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endParaRPr lang="en-US" sz="1600" dirty="0"/>
          </a:p>
          <a:p>
            <a:pPr marL="800100" lvl="1" indent="-342900">
              <a:buFont typeface="+mj-lt"/>
              <a:buAutoNum type="arabicPeriod" startAt="7"/>
            </a:pPr>
            <a:r>
              <a:rPr lang="en-US" sz="1600" dirty="0"/>
              <a:t>In the upper part of the screen, we are now ready to type some code:</a:t>
            </a: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endParaRPr lang="en-US" sz="1600" dirty="0"/>
          </a:p>
          <a:p>
            <a:pPr marL="800100" lvl="1" indent="-342900">
              <a:buFont typeface="+mj-lt"/>
              <a:buAutoNum type="arabicPeriod" startAt="7"/>
            </a:pPr>
            <a:r>
              <a:rPr lang="en-US" sz="1600" dirty="0"/>
              <a:t>Continued on next slide</a:t>
            </a:r>
            <a:br>
              <a:rPr lang="en-US" dirty="0"/>
            </a:br>
            <a:br>
              <a:rPr lang="en-US" dirty="0"/>
            </a:br>
            <a:br>
              <a:rPr lang="en-US" dirty="0"/>
            </a:br>
            <a:br>
              <a:rPr lang="en-US" dirty="0"/>
            </a:br>
            <a:br>
              <a:rPr lang="en-US" dirty="0"/>
            </a:br>
            <a:br>
              <a:rPr lang="en-US" dirty="0"/>
            </a:br>
            <a:br>
              <a:rPr lang="en-US" dirty="0"/>
            </a:br>
            <a:endParaRPr lang="en-US" dirty="0"/>
          </a:p>
          <a:p>
            <a:pPr marL="1200150" lvl="2" indent="-285750">
              <a:buFont typeface="Wingdings" panose="05000000000000000000" pitchFamily="2" charset="2"/>
              <a:buChar char="§"/>
            </a:pPr>
            <a:endParaRPr lang="en-US" sz="1600" dirty="0"/>
          </a:p>
        </p:txBody>
      </p:sp>
      <p:pic>
        <p:nvPicPr>
          <p:cNvPr id="14" name="Picture 13">
            <a:extLst>
              <a:ext uri="{FF2B5EF4-FFF2-40B4-BE49-F238E27FC236}">
                <a16:creationId xmlns:a16="http://schemas.microsoft.com/office/drawing/2014/main" id="{9E79EC06-4E77-422A-83A6-6B848A0E4DD9}"/>
              </a:ext>
            </a:extLst>
          </p:cNvPr>
          <p:cNvPicPr>
            <a:picLocks noChangeAspect="1"/>
          </p:cNvPicPr>
          <p:nvPr/>
        </p:nvPicPr>
        <p:blipFill>
          <a:blip r:embed="rId3"/>
          <a:stretch>
            <a:fillRect/>
          </a:stretch>
        </p:blipFill>
        <p:spPr>
          <a:xfrm>
            <a:off x="0" y="1712365"/>
            <a:ext cx="12192000" cy="1396335"/>
          </a:xfrm>
          <a:prstGeom prst="rect">
            <a:avLst/>
          </a:prstGeom>
        </p:spPr>
      </p:pic>
      <p:pic>
        <p:nvPicPr>
          <p:cNvPr id="2" name="Picture 1">
            <a:extLst>
              <a:ext uri="{FF2B5EF4-FFF2-40B4-BE49-F238E27FC236}">
                <a16:creationId xmlns:a16="http://schemas.microsoft.com/office/drawing/2014/main" id="{46D390C6-9BF9-4D53-82CD-6D826CF0E976}"/>
              </a:ext>
            </a:extLst>
          </p:cNvPr>
          <p:cNvPicPr>
            <a:picLocks noChangeAspect="1"/>
          </p:cNvPicPr>
          <p:nvPr/>
        </p:nvPicPr>
        <p:blipFill>
          <a:blip r:embed="rId4"/>
          <a:stretch>
            <a:fillRect/>
          </a:stretch>
        </p:blipFill>
        <p:spPr>
          <a:xfrm>
            <a:off x="265948" y="3795526"/>
            <a:ext cx="11820525" cy="1781175"/>
          </a:xfrm>
          <a:prstGeom prst="rect">
            <a:avLst/>
          </a:prstGeom>
        </p:spPr>
      </p:pic>
    </p:spTree>
    <p:extLst>
      <p:ext uri="{BB962C8B-B14F-4D97-AF65-F5344CB8AC3E}">
        <p14:creationId xmlns:p14="http://schemas.microsoft.com/office/powerpoint/2010/main" val="27046445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D8A30F2-9E5C-481E-A2EC-463C81E968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4412" y="6482960"/>
            <a:ext cx="2543175" cy="249627"/>
          </a:xfrm>
          <a:prstGeom prst="rect">
            <a:avLst/>
          </a:prstGeom>
        </p:spPr>
      </p:pic>
      <p:sp>
        <p:nvSpPr>
          <p:cNvPr id="7" name="TextBox 6">
            <a:extLst>
              <a:ext uri="{FF2B5EF4-FFF2-40B4-BE49-F238E27FC236}">
                <a16:creationId xmlns:a16="http://schemas.microsoft.com/office/drawing/2014/main" id="{C675EA05-52E7-454C-9891-56C2A976FF50}"/>
              </a:ext>
            </a:extLst>
          </p:cNvPr>
          <p:cNvSpPr txBox="1"/>
          <p:nvPr/>
        </p:nvSpPr>
        <p:spPr>
          <a:xfrm>
            <a:off x="-269708" y="6469273"/>
            <a:ext cx="3524250" cy="276999"/>
          </a:xfrm>
          <a:prstGeom prst="rect">
            <a:avLst/>
          </a:prstGeom>
          <a:noFill/>
        </p:spPr>
        <p:txBody>
          <a:bodyPr wrap="square" rtlCol="0">
            <a:spAutoFit/>
          </a:bodyPr>
          <a:lstStyle/>
          <a:p>
            <a:pPr algn="ctr"/>
            <a:r>
              <a:rPr lang="en-US" sz="1200" dirty="0"/>
              <a:t>Client Programming ISTE.340</a:t>
            </a:r>
          </a:p>
        </p:txBody>
      </p:sp>
      <p:sp>
        <p:nvSpPr>
          <p:cNvPr id="8" name="TextBox 7">
            <a:extLst>
              <a:ext uri="{FF2B5EF4-FFF2-40B4-BE49-F238E27FC236}">
                <a16:creationId xmlns:a16="http://schemas.microsoft.com/office/drawing/2014/main" id="{BDE1564E-6D58-44FC-8822-C8A0D014014C}"/>
              </a:ext>
            </a:extLst>
          </p:cNvPr>
          <p:cNvSpPr txBox="1"/>
          <p:nvPr/>
        </p:nvSpPr>
        <p:spPr>
          <a:xfrm>
            <a:off x="10844463" y="6473578"/>
            <a:ext cx="1347537" cy="276999"/>
          </a:xfrm>
          <a:prstGeom prst="rect">
            <a:avLst/>
          </a:prstGeom>
          <a:noFill/>
        </p:spPr>
        <p:txBody>
          <a:bodyPr wrap="square" rtlCol="0">
            <a:spAutoFit/>
          </a:bodyPr>
          <a:lstStyle/>
          <a:p>
            <a:pPr algn="ctr"/>
            <a:r>
              <a:rPr lang="en-US" sz="1200" dirty="0"/>
              <a:t>Lecture 1 - PLG</a:t>
            </a:r>
          </a:p>
        </p:txBody>
      </p:sp>
      <p:sp>
        <p:nvSpPr>
          <p:cNvPr id="6" name="Title 13">
            <a:extLst>
              <a:ext uri="{FF2B5EF4-FFF2-40B4-BE49-F238E27FC236}">
                <a16:creationId xmlns:a16="http://schemas.microsoft.com/office/drawing/2014/main" id="{C9297CB7-1C5A-4EA0-8BEE-9C7B7B7B7184}"/>
              </a:ext>
            </a:extLst>
          </p:cNvPr>
          <p:cNvSpPr txBox="1">
            <a:spLocks/>
          </p:cNvSpPr>
          <p:nvPr/>
        </p:nvSpPr>
        <p:spPr>
          <a:xfrm>
            <a:off x="1066799" y="190350"/>
            <a:ext cx="10058400" cy="702303"/>
          </a:xfrm>
          <a:prstGeom prst="rect">
            <a:avLst/>
          </a:prstGeom>
        </p:spPr>
        <p:txBody>
          <a:bodyPr>
            <a:normAutofit fontScale="9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b="1" i="1" dirty="0">
                <a:solidFill>
                  <a:schemeClr val="accent1"/>
                </a:solidFill>
              </a:rPr>
              <a:t>Using Visual Studio Code For JavaScript </a:t>
            </a:r>
            <a:r>
              <a:rPr lang="en-US" sz="4000" b="1" i="1" dirty="0">
                <a:solidFill>
                  <a:schemeClr val="accent1"/>
                </a:solidFill>
              </a:rPr>
              <a:t>(cont’d)</a:t>
            </a:r>
          </a:p>
        </p:txBody>
      </p:sp>
      <p:cxnSp>
        <p:nvCxnSpPr>
          <p:cNvPr id="11" name="Straight Connector 10">
            <a:extLst>
              <a:ext uri="{FF2B5EF4-FFF2-40B4-BE49-F238E27FC236}">
                <a16:creationId xmlns:a16="http://schemas.microsoft.com/office/drawing/2014/main" id="{F1691771-C187-4BF6-B49E-03A222227911}"/>
              </a:ext>
            </a:extLst>
          </p:cNvPr>
          <p:cNvCxnSpPr/>
          <p:nvPr/>
        </p:nvCxnSpPr>
        <p:spPr>
          <a:xfrm>
            <a:off x="1066799" y="880431"/>
            <a:ext cx="100584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6ED779B-2B5D-4C4D-9A48-686BEAE28116}"/>
              </a:ext>
            </a:extLst>
          </p:cNvPr>
          <p:cNvSpPr txBox="1"/>
          <p:nvPr/>
        </p:nvSpPr>
        <p:spPr>
          <a:xfrm>
            <a:off x="441157" y="1025539"/>
            <a:ext cx="11309684" cy="7478970"/>
          </a:xfrm>
          <a:prstGeom prst="rect">
            <a:avLst/>
          </a:prstGeom>
          <a:noFill/>
        </p:spPr>
        <p:txBody>
          <a:bodyPr wrap="square" rtlCol="0">
            <a:spAutoFit/>
          </a:bodyPr>
          <a:lstStyle/>
          <a:p>
            <a:pPr marL="800100" lvl="1" indent="-342900">
              <a:buFont typeface="+mj-lt"/>
              <a:buAutoNum type="arabicPeriod" startAt="11"/>
            </a:pPr>
            <a:r>
              <a:rPr lang="en-US" sz="1600" dirty="0"/>
              <a:t>Let’s enter the code for our “add” function and then call it.</a:t>
            </a:r>
            <a:br>
              <a:rPr lang="en-US" sz="1600" dirty="0"/>
            </a:br>
            <a:r>
              <a:rPr lang="en-US" sz="1600" dirty="0"/>
              <a:t>                                                                                                                    Some things to notice here:</a:t>
            </a:r>
            <a:br>
              <a:rPr lang="en-US" sz="1600" dirty="0"/>
            </a:br>
            <a:r>
              <a:rPr lang="en-US" sz="1600" dirty="0"/>
              <a:t>                                                                                                                    - the ‘return’ statement in the function definition and the</a:t>
            </a:r>
            <a:br>
              <a:rPr lang="en-US" sz="1600" dirty="0"/>
            </a:br>
            <a:r>
              <a:rPr lang="en-US" sz="1600" dirty="0"/>
              <a:t>                                                                                                                       call to “add” are both terminated by a ‘;’  This is proper</a:t>
            </a:r>
            <a:br>
              <a:rPr lang="en-US" sz="1600" dirty="0"/>
            </a:br>
            <a:r>
              <a:rPr lang="en-US" sz="1600" dirty="0"/>
              <a:t>                                                                                                                        JavaScript syntax when writing programs.</a:t>
            </a:r>
            <a:br>
              <a:rPr lang="en-US" sz="1600" dirty="0"/>
            </a:br>
            <a:r>
              <a:rPr lang="en-US" sz="1600" dirty="0"/>
              <a:t>                                                                                                                     - we now have line numbers for each statement, these will</a:t>
            </a:r>
            <a:br>
              <a:rPr lang="en-US" sz="1600" dirty="0"/>
            </a:br>
            <a:r>
              <a:rPr lang="en-US" sz="1600" dirty="0"/>
              <a:t>                                                                                                                        come in handy, especially for debugging.</a:t>
            </a:r>
            <a:br>
              <a:rPr lang="en-US" sz="1600" dirty="0"/>
            </a:br>
            <a:r>
              <a:rPr lang="en-US" sz="1600" dirty="0"/>
              <a:t>                                                                                                                      - in the </a:t>
            </a:r>
            <a:r>
              <a:rPr lang="en-US" sz="1600"/>
              <a:t>upper left-hand </a:t>
            </a:r>
            <a:r>
              <a:rPr lang="en-US" sz="1600" dirty="0"/>
              <a:t>corner over the “folders” icon</a:t>
            </a:r>
            <a:br>
              <a:rPr lang="en-US" sz="1600" dirty="0"/>
            </a:br>
            <a:r>
              <a:rPr lang="en-US" sz="1600" dirty="0"/>
              <a:t>                                                                                                                         there is a blue circle with the number 1, in it.  This</a:t>
            </a:r>
            <a:br>
              <a:rPr lang="en-US" sz="1600" dirty="0"/>
            </a:br>
            <a:r>
              <a:rPr lang="en-US" sz="1600" dirty="0"/>
              <a:t>                                                                                                                         indicates that some changes were made to the ‘firstApp.js’ file.  Before proceeding click on the ‘File’ menu at the top and then click on ‘Save’ towards the middle of the dropdown menu.  Until the program is saved, we will not be able to execute the version of it displayed in the ‘firstApp.js’ editing window.</a:t>
            </a:r>
            <a:br>
              <a:rPr lang="en-US" sz="1600" dirty="0"/>
            </a:br>
            <a:r>
              <a:rPr lang="en-US" sz="1600" dirty="0"/>
              <a:t>- the ‘console.log(…’ statement on line 5, is a very handy JavaScript function for displaying results to the ‘console’ while debugging.</a:t>
            </a:r>
          </a:p>
          <a:p>
            <a:pPr marL="800100" lvl="1" indent="-342900">
              <a:buFont typeface="+mj-lt"/>
              <a:buAutoNum type="arabicPeriod" startAt="11"/>
            </a:pPr>
            <a:r>
              <a:rPr lang="en-US" sz="1600" dirty="0"/>
              <a:t>Click your mouse next to the ‘…</a:t>
            </a:r>
            <a:r>
              <a:rPr lang="en-US" sz="1600" dirty="0" err="1"/>
              <a:t>firstJS</a:t>
            </a:r>
            <a:r>
              <a:rPr lang="en-US" sz="1600" dirty="0"/>
              <a:t>&gt;’ prompt in the ‘PowerShell window at the bottom of the screen and type:</a:t>
            </a:r>
            <a:br>
              <a:rPr lang="en-US" sz="1600" dirty="0"/>
            </a:br>
            <a:r>
              <a:rPr lang="en-US" sz="1600" dirty="0"/>
              <a:t>‘node firstApp.js’ This tells ‘node.js’ run time to execute the ‘firstApp.js’ program.  You will see the result of calling the add function as displayed by ‘console.log(…’  (see next slide)</a:t>
            </a:r>
            <a:br>
              <a:rPr lang="en-US" sz="1600" dirty="0"/>
            </a:br>
            <a:br>
              <a:rPr lang="en-US" sz="1600" dirty="0"/>
            </a:br>
            <a:br>
              <a:rPr lang="en-US" sz="1600" dirty="0"/>
            </a:br>
            <a:br>
              <a:rPr lang="en-US" dirty="0"/>
            </a:br>
            <a:br>
              <a:rPr lang="en-US" dirty="0"/>
            </a:br>
            <a:br>
              <a:rPr lang="en-US" dirty="0"/>
            </a:br>
            <a:br>
              <a:rPr lang="en-US" dirty="0"/>
            </a:br>
            <a:br>
              <a:rPr lang="en-US" dirty="0"/>
            </a:br>
            <a:br>
              <a:rPr lang="en-US" dirty="0"/>
            </a:br>
            <a:br>
              <a:rPr lang="en-US" dirty="0"/>
            </a:br>
            <a:endParaRPr lang="en-US" dirty="0"/>
          </a:p>
          <a:p>
            <a:pPr marL="1200150" lvl="2" indent="-285750">
              <a:buFont typeface="Wingdings" panose="05000000000000000000" pitchFamily="2" charset="2"/>
              <a:buChar char="§"/>
            </a:pPr>
            <a:endParaRPr lang="en-US" sz="1600" dirty="0"/>
          </a:p>
        </p:txBody>
      </p:sp>
      <p:pic>
        <p:nvPicPr>
          <p:cNvPr id="9" name="Picture 8">
            <a:extLst>
              <a:ext uri="{FF2B5EF4-FFF2-40B4-BE49-F238E27FC236}">
                <a16:creationId xmlns:a16="http://schemas.microsoft.com/office/drawing/2014/main" id="{6B26B0DB-E6D6-4FD6-81FD-5611228C1D79}"/>
              </a:ext>
            </a:extLst>
          </p:cNvPr>
          <p:cNvPicPr>
            <a:picLocks noChangeAspect="1"/>
          </p:cNvPicPr>
          <p:nvPr/>
        </p:nvPicPr>
        <p:blipFill>
          <a:blip r:embed="rId3"/>
          <a:stretch>
            <a:fillRect/>
          </a:stretch>
        </p:blipFill>
        <p:spPr>
          <a:xfrm>
            <a:off x="974305" y="1367441"/>
            <a:ext cx="5580470" cy="1840980"/>
          </a:xfrm>
          <a:prstGeom prst="rect">
            <a:avLst/>
          </a:prstGeom>
        </p:spPr>
      </p:pic>
    </p:spTree>
    <p:extLst>
      <p:ext uri="{BB962C8B-B14F-4D97-AF65-F5344CB8AC3E}">
        <p14:creationId xmlns:p14="http://schemas.microsoft.com/office/powerpoint/2010/main" val="8057143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D8A30F2-9E5C-481E-A2EC-463C81E968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4412" y="6482960"/>
            <a:ext cx="2543175" cy="249627"/>
          </a:xfrm>
          <a:prstGeom prst="rect">
            <a:avLst/>
          </a:prstGeom>
        </p:spPr>
      </p:pic>
      <p:sp>
        <p:nvSpPr>
          <p:cNvPr id="7" name="TextBox 6">
            <a:extLst>
              <a:ext uri="{FF2B5EF4-FFF2-40B4-BE49-F238E27FC236}">
                <a16:creationId xmlns:a16="http://schemas.microsoft.com/office/drawing/2014/main" id="{C675EA05-52E7-454C-9891-56C2A976FF50}"/>
              </a:ext>
            </a:extLst>
          </p:cNvPr>
          <p:cNvSpPr txBox="1"/>
          <p:nvPr/>
        </p:nvSpPr>
        <p:spPr>
          <a:xfrm>
            <a:off x="-269708" y="6469273"/>
            <a:ext cx="3524250" cy="276999"/>
          </a:xfrm>
          <a:prstGeom prst="rect">
            <a:avLst/>
          </a:prstGeom>
          <a:noFill/>
        </p:spPr>
        <p:txBody>
          <a:bodyPr wrap="square" rtlCol="0">
            <a:spAutoFit/>
          </a:bodyPr>
          <a:lstStyle/>
          <a:p>
            <a:pPr algn="ctr"/>
            <a:r>
              <a:rPr lang="en-US" sz="1200" dirty="0"/>
              <a:t>Client Programming ISTE.340</a:t>
            </a:r>
          </a:p>
        </p:txBody>
      </p:sp>
      <p:sp>
        <p:nvSpPr>
          <p:cNvPr id="8" name="TextBox 7">
            <a:extLst>
              <a:ext uri="{FF2B5EF4-FFF2-40B4-BE49-F238E27FC236}">
                <a16:creationId xmlns:a16="http://schemas.microsoft.com/office/drawing/2014/main" id="{BDE1564E-6D58-44FC-8822-C8A0D014014C}"/>
              </a:ext>
            </a:extLst>
          </p:cNvPr>
          <p:cNvSpPr txBox="1"/>
          <p:nvPr/>
        </p:nvSpPr>
        <p:spPr>
          <a:xfrm>
            <a:off x="10844463" y="6473578"/>
            <a:ext cx="1347537" cy="276999"/>
          </a:xfrm>
          <a:prstGeom prst="rect">
            <a:avLst/>
          </a:prstGeom>
          <a:noFill/>
        </p:spPr>
        <p:txBody>
          <a:bodyPr wrap="square" rtlCol="0">
            <a:spAutoFit/>
          </a:bodyPr>
          <a:lstStyle/>
          <a:p>
            <a:pPr algn="ctr"/>
            <a:r>
              <a:rPr lang="en-US" sz="1200" dirty="0"/>
              <a:t>Lecture 1 - PLG</a:t>
            </a:r>
          </a:p>
        </p:txBody>
      </p:sp>
      <p:sp>
        <p:nvSpPr>
          <p:cNvPr id="6" name="Title 13">
            <a:extLst>
              <a:ext uri="{FF2B5EF4-FFF2-40B4-BE49-F238E27FC236}">
                <a16:creationId xmlns:a16="http://schemas.microsoft.com/office/drawing/2014/main" id="{C9297CB7-1C5A-4EA0-8BEE-9C7B7B7B7184}"/>
              </a:ext>
            </a:extLst>
          </p:cNvPr>
          <p:cNvSpPr txBox="1">
            <a:spLocks/>
          </p:cNvSpPr>
          <p:nvPr/>
        </p:nvSpPr>
        <p:spPr>
          <a:xfrm>
            <a:off x="1066799" y="190350"/>
            <a:ext cx="10058400" cy="702303"/>
          </a:xfrm>
          <a:prstGeom prst="rect">
            <a:avLst/>
          </a:prstGeom>
        </p:spPr>
        <p:txBody>
          <a:bodyPr>
            <a:normAutofit fontScale="9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b="1" i="1" dirty="0">
                <a:solidFill>
                  <a:schemeClr val="accent1"/>
                </a:solidFill>
              </a:rPr>
              <a:t>Using Visual Studio Code For JavaScript </a:t>
            </a:r>
            <a:r>
              <a:rPr lang="en-US" sz="4000" b="1" i="1" dirty="0">
                <a:solidFill>
                  <a:schemeClr val="accent1"/>
                </a:solidFill>
              </a:rPr>
              <a:t>(cont’d)</a:t>
            </a:r>
          </a:p>
        </p:txBody>
      </p:sp>
      <p:cxnSp>
        <p:nvCxnSpPr>
          <p:cNvPr id="11" name="Straight Connector 10">
            <a:extLst>
              <a:ext uri="{FF2B5EF4-FFF2-40B4-BE49-F238E27FC236}">
                <a16:creationId xmlns:a16="http://schemas.microsoft.com/office/drawing/2014/main" id="{F1691771-C187-4BF6-B49E-03A222227911}"/>
              </a:ext>
            </a:extLst>
          </p:cNvPr>
          <p:cNvCxnSpPr/>
          <p:nvPr/>
        </p:nvCxnSpPr>
        <p:spPr>
          <a:xfrm>
            <a:off x="1066799" y="880431"/>
            <a:ext cx="100584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6ED779B-2B5D-4C4D-9A48-686BEAE28116}"/>
              </a:ext>
            </a:extLst>
          </p:cNvPr>
          <p:cNvSpPr txBox="1"/>
          <p:nvPr/>
        </p:nvSpPr>
        <p:spPr>
          <a:xfrm>
            <a:off x="441157" y="1025539"/>
            <a:ext cx="11309684" cy="6001643"/>
          </a:xfrm>
          <a:prstGeom prst="rect">
            <a:avLst/>
          </a:prstGeom>
          <a:noFill/>
        </p:spPr>
        <p:txBody>
          <a:bodyPr wrap="square" rtlCol="0">
            <a:spAutoFit/>
          </a:bodyPr>
          <a:lstStyle/>
          <a:p>
            <a:pPr marL="800100" lvl="1" indent="-342900">
              <a:buFont typeface="+mj-lt"/>
              <a:buAutoNum type="arabicPeriod" startAt="13"/>
            </a:pPr>
            <a:r>
              <a:rPr lang="en-US" sz="1600" dirty="0"/>
              <a:t>Results of ‘node firstApp.js’</a:t>
            </a: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endParaRPr lang="en-US" sz="1600" dirty="0"/>
          </a:p>
          <a:p>
            <a:pPr marL="800100" lvl="1" indent="-342900">
              <a:buFont typeface="+mj-lt"/>
              <a:buAutoNum type="arabicPeriod" startAt="13"/>
            </a:pPr>
            <a:r>
              <a:rPr lang="en-US" sz="1600" dirty="0"/>
              <a:t>Let’s add another .console.log(…’ statement at the end of the program. (see next slide) </a:t>
            </a:r>
            <a:br>
              <a:rPr lang="en-US" sz="1600" dirty="0"/>
            </a:br>
            <a:br>
              <a:rPr lang="en-US" sz="1600" dirty="0"/>
            </a:br>
            <a:br>
              <a:rPr lang="en-US" sz="1600" dirty="0"/>
            </a:br>
            <a:br>
              <a:rPr lang="en-US" dirty="0"/>
            </a:br>
            <a:br>
              <a:rPr lang="en-US" dirty="0"/>
            </a:br>
            <a:br>
              <a:rPr lang="en-US" dirty="0"/>
            </a:br>
            <a:br>
              <a:rPr lang="en-US" dirty="0"/>
            </a:br>
            <a:br>
              <a:rPr lang="en-US" dirty="0"/>
            </a:br>
            <a:br>
              <a:rPr lang="en-US" dirty="0"/>
            </a:br>
            <a:br>
              <a:rPr lang="en-US" dirty="0"/>
            </a:br>
            <a:endParaRPr lang="en-US" dirty="0"/>
          </a:p>
          <a:p>
            <a:pPr marL="1200150" lvl="2" indent="-285750">
              <a:buFont typeface="Wingdings" panose="05000000000000000000" pitchFamily="2" charset="2"/>
              <a:buChar char="§"/>
            </a:pPr>
            <a:endParaRPr lang="en-US" sz="1600" dirty="0"/>
          </a:p>
        </p:txBody>
      </p:sp>
      <p:pic>
        <p:nvPicPr>
          <p:cNvPr id="3" name="Picture 2">
            <a:extLst>
              <a:ext uri="{FF2B5EF4-FFF2-40B4-BE49-F238E27FC236}">
                <a16:creationId xmlns:a16="http://schemas.microsoft.com/office/drawing/2014/main" id="{29238738-BA53-4AB2-B0D1-2578CF7079F3}"/>
              </a:ext>
            </a:extLst>
          </p:cNvPr>
          <p:cNvPicPr>
            <a:picLocks noChangeAspect="1"/>
          </p:cNvPicPr>
          <p:nvPr/>
        </p:nvPicPr>
        <p:blipFill>
          <a:blip r:embed="rId3"/>
          <a:stretch>
            <a:fillRect/>
          </a:stretch>
        </p:blipFill>
        <p:spPr>
          <a:xfrm>
            <a:off x="1066799" y="1405689"/>
            <a:ext cx="7275096" cy="2069064"/>
          </a:xfrm>
          <a:prstGeom prst="rect">
            <a:avLst/>
          </a:prstGeom>
        </p:spPr>
      </p:pic>
      <p:pic>
        <p:nvPicPr>
          <p:cNvPr id="10" name="Picture 9">
            <a:extLst>
              <a:ext uri="{FF2B5EF4-FFF2-40B4-BE49-F238E27FC236}">
                <a16:creationId xmlns:a16="http://schemas.microsoft.com/office/drawing/2014/main" id="{9D00F132-91E3-4F4B-B314-B6781600AE0F}"/>
              </a:ext>
            </a:extLst>
          </p:cNvPr>
          <p:cNvPicPr>
            <a:picLocks noChangeAspect="1"/>
          </p:cNvPicPr>
          <p:nvPr/>
        </p:nvPicPr>
        <p:blipFill>
          <a:blip r:embed="rId4"/>
          <a:stretch>
            <a:fillRect/>
          </a:stretch>
        </p:blipFill>
        <p:spPr>
          <a:xfrm>
            <a:off x="1062037" y="4026361"/>
            <a:ext cx="3461838" cy="2287442"/>
          </a:xfrm>
          <a:prstGeom prst="rect">
            <a:avLst/>
          </a:prstGeom>
        </p:spPr>
      </p:pic>
    </p:spTree>
    <p:extLst>
      <p:ext uri="{BB962C8B-B14F-4D97-AF65-F5344CB8AC3E}">
        <p14:creationId xmlns:p14="http://schemas.microsoft.com/office/powerpoint/2010/main" val="33314168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D8A30F2-9E5C-481E-A2EC-463C81E968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4412" y="6482960"/>
            <a:ext cx="2543175" cy="249627"/>
          </a:xfrm>
          <a:prstGeom prst="rect">
            <a:avLst/>
          </a:prstGeom>
        </p:spPr>
      </p:pic>
      <p:sp>
        <p:nvSpPr>
          <p:cNvPr id="7" name="TextBox 6">
            <a:extLst>
              <a:ext uri="{FF2B5EF4-FFF2-40B4-BE49-F238E27FC236}">
                <a16:creationId xmlns:a16="http://schemas.microsoft.com/office/drawing/2014/main" id="{C675EA05-52E7-454C-9891-56C2A976FF50}"/>
              </a:ext>
            </a:extLst>
          </p:cNvPr>
          <p:cNvSpPr txBox="1"/>
          <p:nvPr/>
        </p:nvSpPr>
        <p:spPr>
          <a:xfrm>
            <a:off x="-269708" y="6469273"/>
            <a:ext cx="3524250" cy="276999"/>
          </a:xfrm>
          <a:prstGeom prst="rect">
            <a:avLst/>
          </a:prstGeom>
          <a:noFill/>
        </p:spPr>
        <p:txBody>
          <a:bodyPr wrap="square" rtlCol="0">
            <a:spAutoFit/>
          </a:bodyPr>
          <a:lstStyle/>
          <a:p>
            <a:pPr algn="ctr"/>
            <a:r>
              <a:rPr lang="en-US" sz="1200" dirty="0"/>
              <a:t>Client Programming ISTE.340</a:t>
            </a:r>
          </a:p>
        </p:txBody>
      </p:sp>
      <p:sp>
        <p:nvSpPr>
          <p:cNvPr id="8" name="TextBox 7">
            <a:extLst>
              <a:ext uri="{FF2B5EF4-FFF2-40B4-BE49-F238E27FC236}">
                <a16:creationId xmlns:a16="http://schemas.microsoft.com/office/drawing/2014/main" id="{BDE1564E-6D58-44FC-8822-C8A0D014014C}"/>
              </a:ext>
            </a:extLst>
          </p:cNvPr>
          <p:cNvSpPr txBox="1"/>
          <p:nvPr/>
        </p:nvSpPr>
        <p:spPr>
          <a:xfrm>
            <a:off x="10844463" y="6473578"/>
            <a:ext cx="1347537" cy="276999"/>
          </a:xfrm>
          <a:prstGeom prst="rect">
            <a:avLst/>
          </a:prstGeom>
          <a:noFill/>
        </p:spPr>
        <p:txBody>
          <a:bodyPr wrap="square" rtlCol="0">
            <a:spAutoFit/>
          </a:bodyPr>
          <a:lstStyle/>
          <a:p>
            <a:pPr algn="ctr"/>
            <a:r>
              <a:rPr lang="en-US" sz="1200" dirty="0"/>
              <a:t>Lecture 1 - PLG</a:t>
            </a:r>
          </a:p>
        </p:txBody>
      </p:sp>
      <p:sp>
        <p:nvSpPr>
          <p:cNvPr id="6" name="Title 13">
            <a:extLst>
              <a:ext uri="{FF2B5EF4-FFF2-40B4-BE49-F238E27FC236}">
                <a16:creationId xmlns:a16="http://schemas.microsoft.com/office/drawing/2014/main" id="{C9297CB7-1C5A-4EA0-8BEE-9C7B7B7B7184}"/>
              </a:ext>
            </a:extLst>
          </p:cNvPr>
          <p:cNvSpPr txBox="1">
            <a:spLocks/>
          </p:cNvSpPr>
          <p:nvPr/>
        </p:nvSpPr>
        <p:spPr>
          <a:xfrm>
            <a:off x="1066799" y="190350"/>
            <a:ext cx="10058400" cy="702303"/>
          </a:xfrm>
          <a:prstGeom prst="rect">
            <a:avLst/>
          </a:prstGeom>
        </p:spPr>
        <p:txBody>
          <a:bodyPr>
            <a:normAutofit fontScale="9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b="1" i="1" dirty="0">
                <a:solidFill>
                  <a:schemeClr val="accent1"/>
                </a:solidFill>
              </a:rPr>
              <a:t>Using Visual Studio Code For JavaScript </a:t>
            </a:r>
            <a:r>
              <a:rPr lang="en-US" sz="4000" b="1" i="1" dirty="0">
                <a:solidFill>
                  <a:schemeClr val="accent1"/>
                </a:solidFill>
              </a:rPr>
              <a:t>(cont’d)</a:t>
            </a:r>
          </a:p>
        </p:txBody>
      </p:sp>
      <p:cxnSp>
        <p:nvCxnSpPr>
          <p:cNvPr id="11" name="Straight Connector 10">
            <a:extLst>
              <a:ext uri="{FF2B5EF4-FFF2-40B4-BE49-F238E27FC236}">
                <a16:creationId xmlns:a16="http://schemas.microsoft.com/office/drawing/2014/main" id="{F1691771-C187-4BF6-B49E-03A222227911}"/>
              </a:ext>
            </a:extLst>
          </p:cNvPr>
          <p:cNvCxnSpPr/>
          <p:nvPr/>
        </p:nvCxnSpPr>
        <p:spPr>
          <a:xfrm>
            <a:off x="1066799" y="880431"/>
            <a:ext cx="100584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6ED779B-2B5D-4C4D-9A48-686BEAE28116}"/>
              </a:ext>
            </a:extLst>
          </p:cNvPr>
          <p:cNvSpPr txBox="1"/>
          <p:nvPr/>
        </p:nvSpPr>
        <p:spPr>
          <a:xfrm>
            <a:off x="441157" y="1025539"/>
            <a:ext cx="11309684" cy="6986528"/>
          </a:xfrm>
          <a:prstGeom prst="rect">
            <a:avLst/>
          </a:prstGeom>
          <a:noFill/>
        </p:spPr>
        <p:txBody>
          <a:bodyPr wrap="square" rtlCol="0">
            <a:spAutoFit/>
          </a:bodyPr>
          <a:lstStyle/>
          <a:p>
            <a:pPr marL="800100" lvl="1" indent="-342900">
              <a:buFont typeface="+mj-lt"/>
              <a:buAutoNum type="arabicPeriod" startAt="15"/>
            </a:pPr>
            <a:r>
              <a:rPr lang="en-US" sz="1600" dirty="0"/>
              <a:t>Now go back down to the “TERMINAL” window at the bottom of the screen and on the right-hand side click on the dropdown menu that displays “1:powershell.”  From the dropdown menu select ‘Create JavaScript Debug Terminal’  The ‘TERMINAL’ window should now appear as follows:</a:t>
            </a: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endParaRPr lang="en-US" sz="1600" dirty="0"/>
          </a:p>
          <a:p>
            <a:pPr marL="800100" lvl="1" indent="-342900">
              <a:buFont typeface="+mj-lt"/>
              <a:buAutoNum type="arabicPeriod" startAt="15"/>
            </a:pPr>
            <a:r>
              <a:rPr lang="en-US" sz="1600" dirty="0"/>
              <a:t>Go back up to the listing of ‘firstApp.js’ and move your mouse over the number 7, of line 7.  A red dot will appear to the left of the 7.  Move your mouse to the left and click directly on the red dot.  You have just set a ‘break point” in the program.  If a light bulb appears above line 7, ignore it.</a:t>
            </a:r>
            <a:br>
              <a:rPr lang="en-US" sz="1600" dirty="0"/>
            </a:br>
            <a:br>
              <a:rPr lang="en-US" sz="1600" dirty="0"/>
            </a:br>
            <a:br>
              <a:rPr lang="en-US" sz="1600" dirty="0"/>
            </a:br>
            <a:br>
              <a:rPr lang="en-US" sz="1600" dirty="0"/>
            </a:br>
            <a:endParaRPr lang="en-US" sz="1600" dirty="0"/>
          </a:p>
          <a:p>
            <a:pPr marL="800100" lvl="1" indent="-342900">
              <a:buFont typeface="+mj-lt"/>
              <a:buAutoNum type="arabicPeriod" startAt="15"/>
            </a:pPr>
            <a:r>
              <a:rPr lang="en-US" sz="1600" dirty="0"/>
              <a:t>Now go back to the ‘…\</a:t>
            </a:r>
            <a:r>
              <a:rPr lang="en-US" sz="1600" dirty="0" err="1"/>
              <a:t>firstJS</a:t>
            </a:r>
            <a:r>
              <a:rPr lang="en-US" sz="1600" dirty="0"/>
              <a:t>&gt; prompt in the ‘TERMINAL’ window and again type: ‘node firstApp.js’ and hit enter.  (next slide)</a:t>
            </a:r>
            <a:br>
              <a:rPr lang="en-US" dirty="0"/>
            </a:br>
            <a:br>
              <a:rPr lang="en-US" dirty="0"/>
            </a:br>
            <a:br>
              <a:rPr lang="en-US" dirty="0"/>
            </a:br>
            <a:br>
              <a:rPr lang="en-US" dirty="0"/>
            </a:br>
            <a:br>
              <a:rPr lang="en-US" dirty="0"/>
            </a:br>
            <a:br>
              <a:rPr lang="en-US" dirty="0"/>
            </a:br>
            <a:br>
              <a:rPr lang="en-US" dirty="0"/>
            </a:br>
            <a:endParaRPr lang="en-US" dirty="0"/>
          </a:p>
          <a:p>
            <a:pPr marL="1200150" lvl="2" indent="-285750">
              <a:buFont typeface="Wingdings" panose="05000000000000000000" pitchFamily="2" charset="2"/>
              <a:buChar char="§"/>
            </a:pPr>
            <a:endParaRPr lang="en-US" sz="1600" dirty="0"/>
          </a:p>
        </p:txBody>
      </p:sp>
      <p:pic>
        <p:nvPicPr>
          <p:cNvPr id="2" name="Picture 1">
            <a:extLst>
              <a:ext uri="{FF2B5EF4-FFF2-40B4-BE49-F238E27FC236}">
                <a16:creationId xmlns:a16="http://schemas.microsoft.com/office/drawing/2014/main" id="{8F04B346-FE0C-4335-BEF5-BE5DBA44991A}"/>
              </a:ext>
            </a:extLst>
          </p:cNvPr>
          <p:cNvPicPr>
            <a:picLocks noChangeAspect="1"/>
          </p:cNvPicPr>
          <p:nvPr/>
        </p:nvPicPr>
        <p:blipFill>
          <a:blip r:embed="rId3"/>
          <a:stretch>
            <a:fillRect/>
          </a:stretch>
        </p:blipFill>
        <p:spPr>
          <a:xfrm>
            <a:off x="-1" y="1859389"/>
            <a:ext cx="12192000" cy="1663350"/>
          </a:xfrm>
          <a:prstGeom prst="rect">
            <a:avLst/>
          </a:prstGeom>
        </p:spPr>
      </p:pic>
      <p:pic>
        <p:nvPicPr>
          <p:cNvPr id="9" name="Picture 8">
            <a:extLst>
              <a:ext uri="{FF2B5EF4-FFF2-40B4-BE49-F238E27FC236}">
                <a16:creationId xmlns:a16="http://schemas.microsoft.com/office/drawing/2014/main" id="{175F3113-69ED-4354-9436-08712E1116AE}"/>
              </a:ext>
            </a:extLst>
          </p:cNvPr>
          <p:cNvPicPr>
            <a:picLocks noChangeAspect="1"/>
          </p:cNvPicPr>
          <p:nvPr/>
        </p:nvPicPr>
        <p:blipFill>
          <a:blip r:embed="rId4"/>
          <a:stretch>
            <a:fillRect/>
          </a:stretch>
        </p:blipFill>
        <p:spPr>
          <a:xfrm>
            <a:off x="1297650" y="4574164"/>
            <a:ext cx="3677163" cy="428685"/>
          </a:xfrm>
          <a:prstGeom prst="rect">
            <a:avLst/>
          </a:prstGeom>
        </p:spPr>
      </p:pic>
    </p:spTree>
    <p:extLst>
      <p:ext uri="{BB962C8B-B14F-4D97-AF65-F5344CB8AC3E}">
        <p14:creationId xmlns:p14="http://schemas.microsoft.com/office/powerpoint/2010/main" val="16535652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D8A30F2-9E5C-481E-A2EC-463C81E968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4412" y="6482960"/>
            <a:ext cx="2543175" cy="249627"/>
          </a:xfrm>
          <a:prstGeom prst="rect">
            <a:avLst/>
          </a:prstGeom>
        </p:spPr>
      </p:pic>
      <p:sp>
        <p:nvSpPr>
          <p:cNvPr id="7" name="TextBox 6">
            <a:extLst>
              <a:ext uri="{FF2B5EF4-FFF2-40B4-BE49-F238E27FC236}">
                <a16:creationId xmlns:a16="http://schemas.microsoft.com/office/drawing/2014/main" id="{C675EA05-52E7-454C-9891-56C2A976FF50}"/>
              </a:ext>
            </a:extLst>
          </p:cNvPr>
          <p:cNvSpPr txBox="1"/>
          <p:nvPr/>
        </p:nvSpPr>
        <p:spPr>
          <a:xfrm>
            <a:off x="-269708" y="6469273"/>
            <a:ext cx="3524250" cy="276999"/>
          </a:xfrm>
          <a:prstGeom prst="rect">
            <a:avLst/>
          </a:prstGeom>
          <a:noFill/>
        </p:spPr>
        <p:txBody>
          <a:bodyPr wrap="square" rtlCol="0">
            <a:spAutoFit/>
          </a:bodyPr>
          <a:lstStyle/>
          <a:p>
            <a:pPr algn="ctr"/>
            <a:r>
              <a:rPr lang="en-US" sz="1200" dirty="0"/>
              <a:t>Client Programming ISTE.340</a:t>
            </a:r>
          </a:p>
        </p:txBody>
      </p:sp>
      <p:sp>
        <p:nvSpPr>
          <p:cNvPr id="8" name="TextBox 7">
            <a:extLst>
              <a:ext uri="{FF2B5EF4-FFF2-40B4-BE49-F238E27FC236}">
                <a16:creationId xmlns:a16="http://schemas.microsoft.com/office/drawing/2014/main" id="{BDE1564E-6D58-44FC-8822-C8A0D014014C}"/>
              </a:ext>
            </a:extLst>
          </p:cNvPr>
          <p:cNvSpPr txBox="1"/>
          <p:nvPr/>
        </p:nvSpPr>
        <p:spPr>
          <a:xfrm>
            <a:off x="10844463" y="6473578"/>
            <a:ext cx="1347537" cy="276999"/>
          </a:xfrm>
          <a:prstGeom prst="rect">
            <a:avLst/>
          </a:prstGeom>
          <a:noFill/>
        </p:spPr>
        <p:txBody>
          <a:bodyPr wrap="square" rtlCol="0">
            <a:spAutoFit/>
          </a:bodyPr>
          <a:lstStyle/>
          <a:p>
            <a:pPr algn="ctr"/>
            <a:r>
              <a:rPr lang="en-US" sz="1200" dirty="0"/>
              <a:t>Lecture 1 - PLG</a:t>
            </a:r>
          </a:p>
        </p:txBody>
      </p:sp>
      <p:sp>
        <p:nvSpPr>
          <p:cNvPr id="6" name="Title 13">
            <a:extLst>
              <a:ext uri="{FF2B5EF4-FFF2-40B4-BE49-F238E27FC236}">
                <a16:creationId xmlns:a16="http://schemas.microsoft.com/office/drawing/2014/main" id="{C9297CB7-1C5A-4EA0-8BEE-9C7B7B7B7184}"/>
              </a:ext>
            </a:extLst>
          </p:cNvPr>
          <p:cNvSpPr txBox="1">
            <a:spLocks/>
          </p:cNvSpPr>
          <p:nvPr/>
        </p:nvSpPr>
        <p:spPr>
          <a:xfrm>
            <a:off x="1066799" y="190350"/>
            <a:ext cx="10058400" cy="702303"/>
          </a:xfrm>
          <a:prstGeom prst="rect">
            <a:avLst/>
          </a:prstGeom>
        </p:spPr>
        <p:txBody>
          <a:bodyPr>
            <a:normAutofit fontScale="9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b="1" i="1" dirty="0">
                <a:solidFill>
                  <a:schemeClr val="accent1"/>
                </a:solidFill>
              </a:rPr>
              <a:t>Using Visual Studio Code For JavaScript </a:t>
            </a:r>
            <a:r>
              <a:rPr lang="en-US" sz="4000" b="1" i="1" dirty="0">
                <a:solidFill>
                  <a:schemeClr val="accent1"/>
                </a:solidFill>
              </a:rPr>
              <a:t>(cont’d)</a:t>
            </a:r>
          </a:p>
        </p:txBody>
      </p:sp>
      <p:cxnSp>
        <p:nvCxnSpPr>
          <p:cNvPr id="11" name="Straight Connector 10">
            <a:extLst>
              <a:ext uri="{FF2B5EF4-FFF2-40B4-BE49-F238E27FC236}">
                <a16:creationId xmlns:a16="http://schemas.microsoft.com/office/drawing/2014/main" id="{F1691771-C187-4BF6-B49E-03A222227911}"/>
              </a:ext>
            </a:extLst>
          </p:cNvPr>
          <p:cNvCxnSpPr/>
          <p:nvPr/>
        </p:nvCxnSpPr>
        <p:spPr>
          <a:xfrm>
            <a:off x="1066799" y="880431"/>
            <a:ext cx="100584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6ED779B-2B5D-4C4D-9A48-686BEAE28116}"/>
              </a:ext>
            </a:extLst>
          </p:cNvPr>
          <p:cNvSpPr txBox="1"/>
          <p:nvPr/>
        </p:nvSpPr>
        <p:spPr>
          <a:xfrm>
            <a:off x="441157" y="1080900"/>
            <a:ext cx="11309684" cy="5509200"/>
          </a:xfrm>
          <a:prstGeom prst="rect">
            <a:avLst/>
          </a:prstGeom>
          <a:noFill/>
        </p:spPr>
        <p:txBody>
          <a:bodyPr wrap="square" rtlCol="0">
            <a:spAutoFit/>
          </a:bodyPr>
          <a:lstStyle/>
          <a:p>
            <a:pPr marL="800100" lvl="1" indent="-342900">
              <a:buFont typeface="+mj-lt"/>
              <a:buAutoNum type="arabicPeriod" startAt="18"/>
            </a:pPr>
            <a:r>
              <a:rPr lang="en-US" sz="1600" dirty="0"/>
              <a:t>We have stopped execution of the program at the breakpoint which allows us to look at all sorts of things that have happened up to that point in the execution.</a:t>
            </a:r>
          </a:p>
          <a:p>
            <a:pPr marL="1257300" lvl="2" indent="-342900">
              <a:buFont typeface="Arial" panose="020B0604020202020204" pitchFamily="34" charset="0"/>
              <a:buChar char="•"/>
            </a:pPr>
            <a:r>
              <a:rPr lang="en-US" sz="1600" dirty="0"/>
              <a:t>Before the breakpoint was hit the call to the ‘add’ function completed so you will see the output value of 8. on the last line of the ‘TERMINAL’ window.</a:t>
            </a:r>
          </a:p>
          <a:p>
            <a:pPr marL="1257300" lvl="2" indent="-342900">
              <a:buFont typeface="Arial" panose="020B0604020202020204" pitchFamily="34" charset="0"/>
              <a:buChar char="•"/>
            </a:pPr>
            <a:r>
              <a:rPr lang="en-US" sz="1600" dirty="0"/>
              <a:t>Line 7, at which the breakpoint was set is highlighted to show execution is paused there.  Line 7, has not yet executed.</a:t>
            </a:r>
          </a:p>
          <a:p>
            <a:pPr marL="1257300" lvl="2" indent="-342900">
              <a:buFont typeface="Arial" panose="020B0604020202020204" pitchFamily="34" charset="0"/>
              <a:buChar char="•"/>
            </a:pPr>
            <a:r>
              <a:rPr lang="en-US" sz="1600" dirty="0"/>
              <a:t>In the left-hand panel of the screen is a collection of information about the state of the program, values of variables, etc. at the current point in execution.</a:t>
            </a:r>
          </a:p>
          <a:p>
            <a:pPr marL="1257300" lvl="2" indent="-342900">
              <a:buFont typeface="Arial" panose="020B0604020202020204" pitchFamily="34" charset="0"/>
              <a:buChar char="•"/>
            </a:pPr>
            <a:r>
              <a:rPr lang="en-US" sz="1600" dirty="0"/>
              <a:t>Under ‘VARIABLES,’ the topmost section in the left-hand panel, you can find the current value of all variables associated with the program.  I have clicked on the ‘arrowhead’ to the left of the ‘add’ function in this section to show what it contains.</a:t>
            </a:r>
            <a:br>
              <a:rPr lang="en-US" sz="1600" dirty="0"/>
            </a:br>
            <a:r>
              <a:rPr lang="en-US" sz="1600" dirty="0"/>
              <a:t>What I want to show here is that functions like JavaScript object also have ‘prototypes.’  As we shall learn, everything in JavaScript is an Object.  Again we’ll study this as we  move through the course.</a:t>
            </a:r>
            <a:br>
              <a:rPr lang="en-US" sz="1600" dirty="0"/>
            </a:br>
            <a:r>
              <a:rPr lang="en-US" sz="1600" dirty="0"/>
              <a:t>See the next slide for the screen shot of what is happening when the break point is hit.</a:t>
            </a:r>
            <a:br>
              <a:rPr lang="en-US" dirty="0"/>
            </a:br>
            <a:br>
              <a:rPr lang="en-US" dirty="0"/>
            </a:br>
            <a:br>
              <a:rPr lang="en-US" dirty="0"/>
            </a:br>
            <a:br>
              <a:rPr lang="en-US" dirty="0"/>
            </a:br>
            <a:br>
              <a:rPr lang="en-US" dirty="0"/>
            </a:br>
            <a:br>
              <a:rPr lang="en-US" dirty="0"/>
            </a:br>
            <a:br>
              <a:rPr lang="en-US" dirty="0"/>
            </a:br>
            <a:endParaRPr lang="en-US" dirty="0"/>
          </a:p>
          <a:p>
            <a:pPr marL="1200150" lvl="2" indent="-285750">
              <a:buFont typeface="Wingdings" panose="05000000000000000000" pitchFamily="2" charset="2"/>
              <a:buChar char="§"/>
            </a:pPr>
            <a:endParaRPr lang="en-US" sz="1600" dirty="0"/>
          </a:p>
        </p:txBody>
      </p:sp>
    </p:spTree>
    <p:extLst>
      <p:ext uri="{BB962C8B-B14F-4D97-AF65-F5344CB8AC3E}">
        <p14:creationId xmlns:p14="http://schemas.microsoft.com/office/powerpoint/2010/main" val="3575054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D8A30F2-9E5C-481E-A2EC-463C81E968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4412" y="6482960"/>
            <a:ext cx="2543175" cy="249627"/>
          </a:xfrm>
          <a:prstGeom prst="rect">
            <a:avLst/>
          </a:prstGeom>
        </p:spPr>
      </p:pic>
      <p:sp>
        <p:nvSpPr>
          <p:cNvPr id="7" name="TextBox 6">
            <a:extLst>
              <a:ext uri="{FF2B5EF4-FFF2-40B4-BE49-F238E27FC236}">
                <a16:creationId xmlns:a16="http://schemas.microsoft.com/office/drawing/2014/main" id="{C675EA05-52E7-454C-9891-56C2A976FF50}"/>
              </a:ext>
            </a:extLst>
          </p:cNvPr>
          <p:cNvSpPr txBox="1"/>
          <p:nvPr/>
        </p:nvSpPr>
        <p:spPr>
          <a:xfrm>
            <a:off x="-269708" y="6469273"/>
            <a:ext cx="3524250" cy="276999"/>
          </a:xfrm>
          <a:prstGeom prst="rect">
            <a:avLst/>
          </a:prstGeom>
          <a:noFill/>
        </p:spPr>
        <p:txBody>
          <a:bodyPr wrap="square" rtlCol="0">
            <a:spAutoFit/>
          </a:bodyPr>
          <a:lstStyle/>
          <a:p>
            <a:pPr algn="ctr"/>
            <a:r>
              <a:rPr lang="en-US" sz="1200" dirty="0"/>
              <a:t>Client Programming ISTE.340</a:t>
            </a:r>
          </a:p>
        </p:txBody>
      </p:sp>
      <p:sp>
        <p:nvSpPr>
          <p:cNvPr id="8" name="TextBox 7">
            <a:extLst>
              <a:ext uri="{FF2B5EF4-FFF2-40B4-BE49-F238E27FC236}">
                <a16:creationId xmlns:a16="http://schemas.microsoft.com/office/drawing/2014/main" id="{BDE1564E-6D58-44FC-8822-C8A0D014014C}"/>
              </a:ext>
            </a:extLst>
          </p:cNvPr>
          <p:cNvSpPr txBox="1"/>
          <p:nvPr/>
        </p:nvSpPr>
        <p:spPr>
          <a:xfrm>
            <a:off x="10844463" y="6473578"/>
            <a:ext cx="1347537" cy="276999"/>
          </a:xfrm>
          <a:prstGeom prst="rect">
            <a:avLst/>
          </a:prstGeom>
          <a:noFill/>
        </p:spPr>
        <p:txBody>
          <a:bodyPr wrap="square" rtlCol="0">
            <a:spAutoFit/>
          </a:bodyPr>
          <a:lstStyle/>
          <a:p>
            <a:pPr algn="ctr"/>
            <a:r>
              <a:rPr lang="en-US" sz="1200" dirty="0"/>
              <a:t>Lecture 1 - PLG</a:t>
            </a:r>
          </a:p>
        </p:txBody>
      </p:sp>
      <p:sp>
        <p:nvSpPr>
          <p:cNvPr id="6" name="Title 13">
            <a:extLst>
              <a:ext uri="{FF2B5EF4-FFF2-40B4-BE49-F238E27FC236}">
                <a16:creationId xmlns:a16="http://schemas.microsoft.com/office/drawing/2014/main" id="{C9297CB7-1C5A-4EA0-8BEE-9C7B7B7B7184}"/>
              </a:ext>
            </a:extLst>
          </p:cNvPr>
          <p:cNvSpPr txBox="1">
            <a:spLocks/>
          </p:cNvSpPr>
          <p:nvPr/>
        </p:nvSpPr>
        <p:spPr>
          <a:xfrm>
            <a:off x="1066799" y="190350"/>
            <a:ext cx="10058400" cy="702303"/>
          </a:xfrm>
          <a:prstGeom prst="rect">
            <a:avLst/>
          </a:prstGeom>
        </p:spPr>
        <p:txBody>
          <a:bodyPr>
            <a:normAutofit fontScale="97500"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b="1" i="1">
                <a:solidFill>
                  <a:schemeClr val="accent1"/>
                </a:solidFill>
              </a:rPr>
              <a:t>Introductions / Administrative Stuff</a:t>
            </a:r>
            <a:endParaRPr lang="en-US" b="1" i="1" dirty="0">
              <a:solidFill>
                <a:schemeClr val="accent1"/>
              </a:solidFill>
            </a:endParaRPr>
          </a:p>
        </p:txBody>
      </p:sp>
      <p:sp>
        <p:nvSpPr>
          <p:cNvPr id="4" name="TextBox 3">
            <a:extLst>
              <a:ext uri="{FF2B5EF4-FFF2-40B4-BE49-F238E27FC236}">
                <a16:creationId xmlns:a16="http://schemas.microsoft.com/office/drawing/2014/main" id="{61F3BFCF-2DA5-428F-A4CD-41670F2BF033}"/>
              </a:ext>
            </a:extLst>
          </p:cNvPr>
          <p:cNvSpPr txBox="1"/>
          <p:nvPr/>
        </p:nvSpPr>
        <p:spPr>
          <a:xfrm>
            <a:off x="441157" y="1025539"/>
            <a:ext cx="11309684" cy="5293757"/>
          </a:xfrm>
          <a:prstGeom prst="rect">
            <a:avLst/>
          </a:prstGeom>
          <a:noFill/>
        </p:spPr>
        <p:txBody>
          <a:bodyPr wrap="square" rtlCol="0">
            <a:spAutoFit/>
          </a:bodyPr>
          <a:lstStyle/>
          <a:p>
            <a:pPr marL="285750" indent="-285750">
              <a:buFont typeface="Arial" panose="020B0604020202020204" pitchFamily="34" charset="0"/>
              <a:buChar char="•"/>
            </a:pPr>
            <a:r>
              <a:rPr lang="en-US" dirty="0"/>
              <a:t>Recommended Websites</a:t>
            </a:r>
          </a:p>
          <a:p>
            <a:pPr marL="742950" lvl="1" indent="-285750">
              <a:buFont typeface="Arial" panose="020B0604020202020204" pitchFamily="34" charset="0"/>
              <a:buChar char="•"/>
            </a:pPr>
            <a:r>
              <a:rPr lang="en-US" sz="1600" dirty="0">
                <a:solidFill>
                  <a:srgbClr val="2998E3"/>
                </a:solidFill>
                <a:hlinkClick r:id="rId3">
                  <a:extLst>
                    <a:ext uri="{A12FA001-AC4F-418D-AE19-62706E023703}">
                      <ahyp:hlinkClr xmlns:ahyp="http://schemas.microsoft.com/office/drawing/2018/hyperlinkcolor" val="tx"/>
                    </a:ext>
                  </a:extLst>
                </a:hlinkClick>
              </a:rPr>
              <a:t>MDN Web Docs </a:t>
            </a:r>
            <a:r>
              <a:rPr lang="en-US" sz="1600" dirty="0"/>
              <a:t>– this website is a great reference for anyone doing web development work.  It is always kept up to date with the latest standards and offers comprehensive examples for anything you might want to know.  Click on the “MDN Web Docs” hyperlink that is showing and explore the website.</a:t>
            </a:r>
            <a:br>
              <a:rPr lang="en-US" sz="1600" dirty="0"/>
            </a:br>
            <a:r>
              <a:rPr lang="en-US" sz="1600" dirty="0"/>
              <a:t>On the menu along the top of the “home page,” click on “Technologies” to see a list of what is covered, e.g. “JavaScript.”  Also, click on “References &amp; Guides” see the available resources.</a:t>
            </a:r>
            <a:br>
              <a:rPr lang="en-US" sz="1600" dirty="0"/>
            </a:br>
            <a:r>
              <a:rPr lang="en-US" sz="1600" dirty="0"/>
              <a:t> This will become your “go to” website when you need to research something quickly.</a:t>
            </a:r>
            <a:br>
              <a:rPr lang="en-US" sz="1600" dirty="0"/>
            </a:br>
            <a:endParaRPr lang="en-US" sz="1600" dirty="0"/>
          </a:p>
          <a:p>
            <a:pPr marL="742950" lvl="1" indent="-285750">
              <a:buFont typeface="Arial" panose="020B0604020202020204" pitchFamily="34" charset="0"/>
              <a:buChar char="•"/>
            </a:pPr>
            <a:r>
              <a:rPr lang="en-US" sz="1600" dirty="0" err="1">
                <a:hlinkClick r:id="rId4"/>
              </a:rPr>
              <a:t>LinkedInLearning</a:t>
            </a:r>
            <a:r>
              <a:rPr lang="en-US" sz="1600" dirty="0"/>
              <a:t> – this is an excellent resource for online courses in all sort of things which RIT has made.  It used to be known as “Lynda.com.”  If you explore it, you will find an area entitled “Technology” and within it courses that will probably be helpful in most of your course work.  In particular they have a collection of JavaScript courses.</a:t>
            </a:r>
            <a:br>
              <a:rPr lang="en-US" sz="1600" dirty="0"/>
            </a:br>
            <a:endParaRPr lang="en-US" sz="1600" dirty="0"/>
          </a:p>
          <a:p>
            <a:pPr marL="742950" lvl="1" indent="-285750">
              <a:buFont typeface="Arial" panose="020B0604020202020204" pitchFamily="34" charset="0"/>
              <a:buChar char="•"/>
            </a:pPr>
            <a:r>
              <a:rPr lang="en-US" sz="1600" dirty="0">
                <a:hlinkClick r:id="rId5"/>
              </a:rPr>
              <a:t>W3schools</a:t>
            </a:r>
            <a:r>
              <a:rPr lang="en-US" sz="1600" dirty="0"/>
              <a:t> – a great reference website.  Well organized and very clearly written.  If you click on the hyperlink, you will be taken to the home page.  Look at the left-hand menu.</a:t>
            </a:r>
            <a:br>
              <a:rPr lang="en-US" sz="1600" dirty="0"/>
            </a:br>
            <a:endParaRPr lang="en-US" sz="1600" dirty="0"/>
          </a:p>
          <a:p>
            <a:pPr marL="742950" lvl="1" indent="-285750">
              <a:buFont typeface="Arial" panose="020B0604020202020204" pitchFamily="34" charset="0"/>
              <a:buChar char="•"/>
            </a:pPr>
            <a:r>
              <a:rPr lang="en-US" sz="1600" dirty="0"/>
              <a:t>Stack Overflow – if you do searches on the web, e.g. Google, you will almost always be directed to Stack Overflow.  It is generally an excellent source of information, I use it quite often myself, but use judgement in evaluating the info you find there.  Some posted answers don’t have many positive votes, some even have negative, so just be aware that while many answers are genuinely authoritative mixed in there will always be a few that should be avoided.</a:t>
            </a:r>
            <a:br>
              <a:rPr lang="en-US" sz="1600" dirty="0"/>
            </a:br>
            <a:endParaRPr lang="en-US" sz="1600" dirty="0"/>
          </a:p>
          <a:p>
            <a:pPr marL="742950" lvl="1" indent="-285750">
              <a:buFont typeface="Arial" panose="020B0604020202020204" pitchFamily="34" charset="0"/>
              <a:buChar char="•"/>
            </a:pPr>
            <a:r>
              <a:rPr lang="en-US" sz="1600" dirty="0"/>
              <a:t>I’ll post other websites as they occur to me.</a:t>
            </a:r>
          </a:p>
        </p:txBody>
      </p:sp>
      <p:cxnSp>
        <p:nvCxnSpPr>
          <p:cNvPr id="11" name="Straight Connector 10">
            <a:extLst>
              <a:ext uri="{FF2B5EF4-FFF2-40B4-BE49-F238E27FC236}">
                <a16:creationId xmlns:a16="http://schemas.microsoft.com/office/drawing/2014/main" id="{F1691771-C187-4BF6-B49E-03A222227911}"/>
              </a:ext>
            </a:extLst>
          </p:cNvPr>
          <p:cNvCxnSpPr/>
          <p:nvPr/>
        </p:nvCxnSpPr>
        <p:spPr>
          <a:xfrm>
            <a:off x="1066799" y="880431"/>
            <a:ext cx="100584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13634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D8A30F2-9E5C-481E-A2EC-463C81E968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4412" y="6482960"/>
            <a:ext cx="2543175" cy="249627"/>
          </a:xfrm>
          <a:prstGeom prst="rect">
            <a:avLst/>
          </a:prstGeom>
        </p:spPr>
      </p:pic>
      <p:sp>
        <p:nvSpPr>
          <p:cNvPr id="7" name="TextBox 6">
            <a:extLst>
              <a:ext uri="{FF2B5EF4-FFF2-40B4-BE49-F238E27FC236}">
                <a16:creationId xmlns:a16="http://schemas.microsoft.com/office/drawing/2014/main" id="{C675EA05-52E7-454C-9891-56C2A976FF50}"/>
              </a:ext>
            </a:extLst>
          </p:cNvPr>
          <p:cNvSpPr txBox="1"/>
          <p:nvPr/>
        </p:nvSpPr>
        <p:spPr>
          <a:xfrm>
            <a:off x="-269708" y="6469273"/>
            <a:ext cx="3524250" cy="276999"/>
          </a:xfrm>
          <a:prstGeom prst="rect">
            <a:avLst/>
          </a:prstGeom>
          <a:noFill/>
        </p:spPr>
        <p:txBody>
          <a:bodyPr wrap="square" rtlCol="0">
            <a:spAutoFit/>
          </a:bodyPr>
          <a:lstStyle/>
          <a:p>
            <a:pPr algn="ctr"/>
            <a:r>
              <a:rPr lang="en-US" sz="1200" dirty="0"/>
              <a:t>Client Programming ISTE.340</a:t>
            </a:r>
          </a:p>
        </p:txBody>
      </p:sp>
      <p:sp>
        <p:nvSpPr>
          <p:cNvPr id="8" name="TextBox 7">
            <a:extLst>
              <a:ext uri="{FF2B5EF4-FFF2-40B4-BE49-F238E27FC236}">
                <a16:creationId xmlns:a16="http://schemas.microsoft.com/office/drawing/2014/main" id="{BDE1564E-6D58-44FC-8822-C8A0D014014C}"/>
              </a:ext>
            </a:extLst>
          </p:cNvPr>
          <p:cNvSpPr txBox="1"/>
          <p:nvPr/>
        </p:nvSpPr>
        <p:spPr>
          <a:xfrm>
            <a:off x="10844463" y="6473578"/>
            <a:ext cx="1347537" cy="276999"/>
          </a:xfrm>
          <a:prstGeom prst="rect">
            <a:avLst/>
          </a:prstGeom>
          <a:noFill/>
        </p:spPr>
        <p:txBody>
          <a:bodyPr wrap="square" rtlCol="0">
            <a:spAutoFit/>
          </a:bodyPr>
          <a:lstStyle/>
          <a:p>
            <a:pPr algn="ctr"/>
            <a:r>
              <a:rPr lang="en-US" sz="1200" dirty="0"/>
              <a:t>Lecture 1 - PLG</a:t>
            </a:r>
          </a:p>
        </p:txBody>
      </p:sp>
      <p:pic>
        <p:nvPicPr>
          <p:cNvPr id="2" name="Picture 1">
            <a:extLst>
              <a:ext uri="{FF2B5EF4-FFF2-40B4-BE49-F238E27FC236}">
                <a16:creationId xmlns:a16="http://schemas.microsoft.com/office/drawing/2014/main" id="{0BB7C397-6859-4E95-952D-BBD1B79EEA63}"/>
              </a:ext>
            </a:extLst>
          </p:cNvPr>
          <p:cNvPicPr>
            <a:picLocks noChangeAspect="1"/>
          </p:cNvPicPr>
          <p:nvPr/>
        </p:nvPicPr>
        <p:blipFill>
          <a:blip r:embed="rId3"/>
          <a:stretch>
            <a:fillRect/>
          </a:stretch>
        </p:blipFill>
        <p:spPr>
          <a:xfrm>
            <a:off x="1585258" y="107423"/>
            <a:ext cx="10515600" cy="6320257"/>
          </a:xfrm>
          <a:prstGeom prst="rect">
            <a:avLst/>
          </a:prstGeom>
        </p:spPr>
      </p:pic>
    </p:spTree>
    <p:extLst>
      <p:ext uri="{BB962C8B-B14F-4D97-AF65-F5344CB8AC3E}">
        <p14:creationId xmlns:p14="http://schemas.microsoft.com/office/powerpoint/2010/main" val="3119879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D8A30F2-9E5C-481E-A2EC-463C81E968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4412" y="6482960"/>
            <a:ext cx="2543175" cy="249627"/>
          </a:xfrm>
          <a:prstGeom prst="rect">
            <a:avLst/>
          </a:prstGeom>
        </p:spPr>
      </p:pic>
      <p:sp>
        <p:nvSpPr>
          <p:cNvPr id="7" name="TextBox 6">
            <a:extLst>
              <a:ext uri="{FF2B5EF4-FFF2-40B4-BE49-F238E27FC236}">
                <a16:creationId xmlns:a16="http://schemas.microsoft.com/office/drawing/2014/main" id="{C675EA05-52E7-454C-9891-56C2A976FF50}"/>
              </a:ext>
            </a:extLst>
          </p:cNvPr>
          <p:cNvSpPr txBox="1"/>
          <p:nvPr/>
        </p:nvSpPr>
        <p:spPr>
          <a:xfrm>
            <a:off x="-269708" y="6469273"/>
            <a:ext cx="3524250" cy="276999"/>
          </a:xfrm>
          <a:prstGeom prst="rect">
            <a:avLst/>
          </a:prstGeom>
          <a:noFill/>
        </p:spPr>
        <p:txBody>
          <a:bodyPr wrap="square" rtlCol="0">
            <a:spAutoFit/>
          </a:bodyPr>
          <a:lstStyle/>
          <a:p>
            <a:pPr algn="ctr"/>
            <a:r>
              <a:rPr lang="en-US" sz="1200" dirty="0"/>
              <a:t>Client Programming ISTE.340</a:t>
            </a:r>
          </a:p>
        </p:txBody>
      </p:sp>
      <p:sp>
        <p:nvSpPr>
          <p:cNvPr id="8" name="TextBox 7">
            <a:extLst>
              <a:ext uri="{FF2B5EF4-FFF2-40B4-BE49-F238E27FC236}">
                <a16:creationId xmlns:a16="http://schemas.microsoft.com/office/drawing/2014/main" id="{BDE1564E-6D58-44FC-8822-C8A0D014014C}"/>
              </a:ext>
            </a:extLst>
          </p:cNvPr>
          <p:cNvSpPr txBox="1"/>
          <p:nvPr/>
        </p:nvSpPr>
        <p:spPr>
          <a:xfrm>
            <a:off x="10844463" y="6473578"/>
            <a:ext cx="1347537" cy="276999"/>
          </a:xfrm>
          <a:prstGeom prst="rect">
            <a:avLst/>
          </a:prstGeom>
          <a:noFill/>
        </p:spPr>
        <p:txBody>
          <a:bodyPr wrap="square" rtlCol="0">
            <a:spAutoFit/>
          </a:bodyPr>
          <a:lstStyle/>
          <a:p>
            <a:pPr algn="ctr"/>
            <a:r>
              <a:rPr lang="en-US" sz="1200" dirty="0"/>
              <a:t>Lecture 1 - PLG</a:t>
            </a:r>
          </a:p>
        </p:txBody>
      </p:sp>
      <p:sp>
        <p:nvSpPr>
          <p:cNvPr id="6" name="Title 13">
            <a:extLst>
              <a:ext uri="{FF2B5EF4-FFF2-40B4-BE49-F238E27FC236}">
                <a16:creationId xmlns:a16="http://schemas.microsoft.com/office/drawing/2014/main" id="{C9297CB7-1C5A-4EA0-8BEE-9C7B7B7B7184}"/>
              </a:ext>
            </a:extLst>
          </p:cNvPr>
          <p:cNvSpPr txBox="1">
            <a:spLocks/>
          </p:cNvSpPr>
          <p:nvPr/>
        </p:nvSpPr>
        <p:spPr>
          <a:xfrm>
            <a:off x="1066799" y="190350"/>
            <a:ext cx="10058400" cy="702303"/>
          </a:xfrm>
          <a:prstGeom prst="rect">
            <a:avLst/>
          </a:prstGeom>
        </p:spPr>
        <p:txBody>
          <a:bodyPr>
            <a:normAutofit fontScale="97500"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b="1" i="1">
                <a:solidFill>
                  <a:schemeClr val="accent1"/>
                </a:solidFill>
              </a:rPr>
              <a:t>Introductions / Administrative Stuff</a:t>
            </a:r>
            <a:endParaRPr lang="en-US" b="1" i="1" dirty="0">
              <a:solidFill>
                <a:schemeClr val="accent1"/>
              </a:solidFill>
            </a:endParaRPr>
          </a:p>
        </p:txBody>
      </p:sp>
      <p:sp>
        <p:nvSpPr>
          <p:cNvPr id="4" name="TextBox 3">
            <a:extLst>
              <a:ext uri="{FF2B5EF4-FFF2-40B4-BE49-F238E27FC236}">
                <a16:creationId xmlns:a16="http://schemas.microsoft.com/office/drawing/2014/main" id="{61F3BFCF-2DA5-428F-A4CD-41670F2BF033}"/>
              </a:ext>
            </a:extLst>
          </p:cNvPr>
          <p:cNvSpPr txBox="1"/>
          <p:nvPr/>
        </p:nvSpPr>
        <p:spPr>
          <a:xfrm>
            <a:off x="441157" y="1025539"/>
            <a:ext cx="11309684" cy="5016758"/>
          </a:xfrm>
          <a:prstGeom prst="rect">
            <a:avLst/>
          </a:prstGeom>
          <a:noFill/>
        </p:spPr>
        <p:txBody>
          <a:bodyPr wrap="square" rtlCol="0">
            <a:spAutoFit/>
          </a:bodyPr>
          <a:lstStyle/>
          <a:p>
            <a:pPr marL="285750" indent="-285750">
              <a:buFont typeface="Arial" panose="020B0604020202020204" pitchFamily="34" charset="0"/>
              <a:buChar char="•"/>
            </a:pPr>
            <a:r>
              <a:rPr lang="en-US" dirty="0"/>
              <a:t>Please read the course Syllabus, the link is on the course home page.  Most of what is there is in this presentation, but it does have additional information, e.g. course drop dates. </a:t>
            </a:r>
            <a:r>
              <a:rPr lang="en-US" b="1" dirty="0"/>
              <a:t>You are responsible for its contents.</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dirty="0"/>
              <a:t>There is a midterm, final and two programming projects </a:t>
            </a:r>
          </a:p>
          <a:p>
            <a:pPr marL="742950" lvl="1" indent="-285750">
              <a:buFont typeface="Wingdings" panose="05000000000000000000" pitchFamily="2" charset="2"/>
              <a:buChar char="§"/>
            </a:pPr>
            <a:r>
              <a:rPr lang="en-US" sz="1600" dirty="0"/>
              <a:t>The midterm will be given both in class and online for those taking the course remotely the day of the exam.</a:t>
            </a:r>
            <a:br>
              <a:rPr lang="en-US" sz="1600" dirty="0"/>
            </a:br>
            <a:endParaRPr lang="en-US" sz="1600" dirty="0"/>
          </a:p>
          <a:p>
            <a:pPr marL="742950" lvl="1" indent="-285750">
              <a:buFont typeface="Wingdings" panose="05000000000000000000" pitchFamily="2" charset="2"/>
              <a:buChar char="§"/>
            </a:pPr>
            <a:r>
              <a:rPr lang="en-US" sz="1600" b="1" i="1" dirty="0"/>
              <a:t>If you are going to be late with either of the two programming projects, please let me know at least a week before the actual due date.  </a:t>
            </a:r>
            <a:r>
              <a:rPr lang="en-US" sz="1600" dirty="0"/>
              <a:t>Normally the grade for a late submission is reduced by one full grade for each day it is late.  However, if you communicate issues you are running into, we can work on them together and I can give you extra time </a:t>
            </a:r>
            <a:r>
              <a:rPr lang="en-US" sz="1600" b="1" i="1" dirty="0"/>
              <a:t>if it’s warranted.</a:t>
            </a:r>
            <a:r>
              <a:rPr lang="en-US" sz="1600" b="1" dirty="0"/>
              <a:t>  </a:t>
            </a:r>
            <a:r>
              <a:rPr lang="en-US" sz="1600" dirty="0"/>
              <a:t>If you “stay in touch” with me, we can always work something out.  If you don’t stay in touch when you have issues with the course material or due dates, I can’t help you.</a:t>
            </a:r>
            <a:br>
              <a:rPr lang="en-US" sz="1600" dirty="0"/>
            </a:br>
            <a:endParaRPr lang="en-US" sz="1600" dirty="0"/>
          </a:p>
          <a:p>
            <a:pPr marL="742950" lvl="1" indent="-285750">
              <a:buFont typeface="Wingdings" panose="05000000000000000000" pitchFamily="2" charset="2"/>
              <a:buChar char="§"/>
            </a:pPr>
            <a:r>
              <a:rPr lang="en-US" sz="1600" dirty="0"/>
              <a:t>Normally there is a third programming project in this course, however because of the “unusual” nature of this semester I am expanding the scope of the third project and it will take the place of the final exam.</a:t>
            </a:r>
            <a:br>
              <a:rPr lang="en-US" sz="1600" dirty="0"/>
            </a:br>
            <a:endParaRPr lang="en-US" sz="1600" dirty="0"/>
          </a:p>
          <a:p>
            <a:pPr marL="742950" lvl="1" indent="-285750">
              <a:buFont typeface="Wingdings" panose="05000000000000000000" pitchFamily="2" charset="2"/>
              <a:buChar char="§"/>
            </a:pPr>
            <a:r>
              <a:rPr lang="en-US" sz="1600" dirty="0"/>
              <a:t>Grading:</a:t>
            </a:r>
          </a:p>
          <a:p>
            <a:pPr marL="1200150" lvl="2" indent="-285750">
              <a:buFont typeface="Wingdings" panose="05000000000000000000" pitchFamily="2" charset="2"/>
              <a:buChar char="§"/>
            </a:pPr>
            <a:r>
              <a:rPr lang="en-US" sz="1400" i="1" dirty="0"/>
              <a:t>Projects 1, and 2: 		</a:t>
            </a:r>
            <a:r>
              <a:rPr lang="en-US" sz="1400" dirty="0"/>
              <a:t>20% of final grade each – total 40% of final grade</a:t>
            </a:r>
          </a:p>
          <a:p>
            <a:pPr marL="1200150" lvl="2" indent="-285750">
              <a:buFont typeface="Wingdings" panose="05000000000000000000" pitchFamily="2" charset="2"/>
              <a:buChar char="§"/>
            </a:pPr>
            <a:r>
              <a:rPr lang="en-US" sz="1400" i="1" dirty="0"/>
              <a:t>Midterm:</a:t>
            </a:r>
            <a:r>
              <a:rPr lang="en-US" sz="1400" dirty="0"/>
              <a:t> 			25% of final grade</a:t>
            </a:r>
          </a:p>
          <a:p>
            <a:pPr marL="1200150" lvl="2" indent="-285750">
              <a:buFont typeface="Wingdings" panose="05000000000000000000" pitchFamily="2" charset="2"/>
              <a:buChar char="§"/>
            </a:pPr>
            <a:r>
              <a:rPr lang="en-US" sz="1400" i="1" dirty="0"/>
              <a:t>Final (third project): 		</a:t>
            </a:r>
            <a:r>
              <a:rPr lang="en-US" sz="1400" dirty="0"/>
              <a:t>35% of final grade</a:t>
            </a:r>
          </a:p>
          <a:p>
            <a:pPr marL="742950" lvl="1" indent="-285750">
              <a:buFont typeface="Wingdings" panose="05000000000000000000" pitchFamily="2" charset="2"/>
              <a:buChar char="§"/>
            </a:pPr>
            <a:endParaRPr lang="en-US" sz="1400" dirty="0"/>
          </a:p>
        </p:txBody>
      </p:sp>
      <p:cxnSp>
        <p:nvCxnSpPr>
          <p:cNvPr id="11" name="Straight Connector 10">
            <a:extLst>
              <a:ext uri="{FF2B5EF4-FFF2-40B4-BE49-F238E27FC236}">
                <a16:creationId xmlns:a16="http://schemas.microsoft.com/office/drawing/2014/main" id="{F1691771-C187-4BF6-B49E-03A222227911}"/>
              </a:ext>
            </a:extLst>
          </p:cNvPr>
          <p:cNvCxnSpPr/>
          <p:nvPr/>
        </p:nvCxnSpPr>
        <p:spPr>
          <a:xfrm>
            <a:off x="1066799" y="880431"/>
            <a:ext cx="100584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7669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D8A30F2-9E5C-481E-A2EC-463C81E968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4412" y="6482960"/>
            <a:ext cx="2543175" cy="249627"/>
          </a:xfrm>
          <a:prstGeom prst="rect">
            <a:avLst/>
          </a:prstGeom>
        </p:spPr>
      </p:pic>
      <p:sp>
        <p:nvSpPr>
          <p:cNvPr id="7" name="TextBox 6">
            <a:extLst>
              <a:ext uri="{FF2B5EF4-FFF2-40B4-BE49-F238E27FC236}">
                <a16:creationId xmlns:a16="http://schemas.microsoft.com/office/drawing/2014/main" id="{C675EA05-52E7-454C-9891-56C2A976FF50}"/>
              </a:ext>
            </a:extLst>
          </p:cNvPr>
          <p:cNvSpPr txBox="1"/>
          <p:nvPr/>
        </p:nvSpPr>
        <p:spPr>
          <a:xfrm>
            <a:off x="-269708" y="6469273"/>
            <a:ext cx="3524250" cy="276999"/>
          </a:xfrm>
          <a:prstGeom prst="rect">
            <a:avLst/>
          </a:prstGeom>
          <a:noFill/>
        </p:spPr>
        <p:txBody>
          <a:bodyPr wrap="square" rtlCol="0">
            <a:spAutoFit/>
          </a:bodyPr>
          <a:lstStyle/>
          <a:p>
            <a:pPr algn="ctr"/>
            <a:r>
              <a:rPr lang="en-US" sz="1200" dirty="0"/>
              <a:t>Client Programming ISTE.340</a:t>
            </a:r>
          </a:p>
        </p:txBody>
      </p:sp>
      <p:sp>
        <p:nvSpPr>
          <p:cNvPr id="8" name="TextBox 7">
            <a:extLst>
              <a:ext uri="{FF2B5EF4-FFF2-40B4-BE49-F238E27FC236}">
                <a16:creationId xmlns:a16="http://schemas.microsoft.com/office/drawing/2014/main" id="{BDE1564E-6D58-44FC-8822-C8A0D014014C}"/>
              </a:ext>
            </a:extLst>
          </p:cNvPr>
          <p:cNvSpPr txBox="1"/>
          <p:nvPr/>
        </p:nvSpPr>
        <p:spPr>
          <a:xfrm>
            <a:off x="10844463" y="6473578"/>
            <a:ext cx="1347537" cy="276999"/>
          </a:xfrm>
          <a:prstGeom prst="rect">
            <a:avLst/>
          </a:prstGeom>
          <a:noFill/>
        </p:spPr>
        <p:txBody>
          <a:bodyPr wrap="square" rtlCol="0">
            <a:spAutoFit/>
          </a:bodyPr>
          <a:lstStyle/>
          <a:p>
            <a:pPr algn="ctr"/>
            <a:r>
              <a:rPr lang="en-US" sz="1200" dirty="0"/>
              <a:t>Lecture 1 - PLG</a:t>
            </a:r>
          </a:p>
        </p:txBody>
      </p:sp>
      <p:sp>
        <p:nvSpPr>
          <p:cNvPr id="6" name="Title 13">
            <a:extLst>
              <a:ext uri="{FF2B5EF4-FFF2-40B4-BE49-F238E27FC236}">
                <a16:creationId xmlns:a16="http://schemas.microsoft.com/office/drawing/2014/main" id="{C9297CB7-1C5A-4EA0-8BEE-9C7B7B7B7184}"/>
              </a:ext>
            </a:extLst>
          </p:cNvPr>
          <p:cNvSpPr txBox="1">
            <a:spLocks/>
          </p:cNvSpPr>
          <p:nvPr/>
        </p:nvSpPr>
        <p:spPr>
          <a:xfrm>
            <a:off x="1066799" y="190350"/>
            <a:ext cx="10058400" cy="702303"/>
          </a:xfrm>
          <a:prstGeom prst="rect">
            <a:avLst/>
          </a:prstGeom>
        </p:spPr>
        <p:txBody>
          <a:bodyPr>
            <a:normAutofit fontScale="97500"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b="1" i="1" dirty="0">
                <a:solidFill>
                  <a:schemeClr val="accent1"/>
                </a:solidFill>
              </a:rPr>
              <a:t>Syllabus – Topics We Will Cover</a:t>
            </a:r>
          </a:p>
        </p:txBody>
      </p:sp>
      <p:sp>
        <p:nvSpPr>
          <p:cNvPr id="4" name="TextBox 3">
            <a:extLst>
              <a:ext uri="{FF2B5EF4-FFF2-40B4-BE49-F238E27FC236}">
                <a16:creationId xmlns:a16="http://schemas.microsoft.com/office/drawing/2014/main" id="{61F3BFCF-2DA5-428F-A4CD-41670F2BF033}"/>
              </a:ext>
            </a:extLst>
          </p:cNvPr>
          <p:cNvSpPr txBox="1"/>
          <p:nvPr/>
        </p:nvSpPr>
        <p:spPr>
          <a:xfrm>
            <a:off x="441157" y="1025539"/>
            <a:ext cx="11309684" cy="4924425"/>
          </a:xfrm>
          <a:prstGeom prst="rect">
            <a:avLst/>
          </a:prstGeom>
          <a:noFill/>
        </p:spPr>
        <p:txBody>
          <a:bodyPr wrap="square" rtlCol="0">
            <a:spAutoFit/>
          </a:bodyPr>
          <a:lstStyle/>
          <a:p>
            <a:pPr marL="742950" lvl="1" indent="-285750">
              <a:buFont typeface="Arial" panose="020B0604020202020204" pitchFamily="34" charset="0"/>
              <a:buChar char="•"/>
            </a:pPr>
            <a:r>
              <a:rPr lang="en-US" dirty="0"/>
              <a:t>JavaScript can be divided into two areas of study:</a:t>
            </a:r>
            <a:r>
              <a:rPr lang="en-US" b="1" baseline="30000" dirty="0"/>
              <a:t>1</a:t>
            </a:r>
          </a:p>
          <a:p>
            <a:pPr marL="1200150" lvl="2" indent="-285750">
              <a:buFont typeface="Wingdings" panose="05000000000000000000" pitchFamily="2" charset="2"/>
              <a:buChar char="§"/>
            </a:pPr>
            <a:r>
              <a:rPr lang="en-US" sz="1600" i="1" dirty="0"/>
              <a:t>Core JavaScript</a:t>
            </a:r>
            <a:r>
              <a:rPr lang="en-US" sz="1600" dirty="0"/>
              <a:t>: the base part of the JavaScript language that is supported on both the client and server side.</a:t>
            </a:r>
          </a:p>
          <a:p>
            <a:pPr marL="1200150" lvl="2" indent="-285750">
              <a:buFont typeface="Wingdings" panose="05000000000000000000" pitchFamily="2" charset="2"/>
              <a:buChar char="§"/>
            </a:pPr>
            <a:r>
              <a:rPr lang="en-US" sz="1600" i="1" dirty="0"/>
              <a:t>Client-side JavaScript</a:t>
            </a:r>
            <a:r>
              <a:rPr lang="en-US" sz="1600" dirty="0"/>
              <a:t>: contains the Core JavaScript elements and has several additional objects, properties and methods that are supported by (web) browsers.</a:t>
            </a:r>
          </a:p>
          <a:p>
            <a:pPr marL="1200150" lvl="2" indent="-285750">
              <a:buFont typeface="Wingdings" panose="05000000000000000000" pitchFamily="2" charset="2"/>
              <a:buChar char="§"/>
            </a:pPr>
            <a:r>
              <a:rPr lang="en-US" sz="1600" dirty="0"/>
              <a:t>Our textbook “JavaScript: The Definitive Guide” treats “Core JavaScript” in part 1, of the book and “Client-side JavaScript” in part 2.  We will combine the two areas, learning the constructs of the JavaScript language while we study the features of and learn to write client-side code.</a:t>
            </a:r>
            <a:br>
              <a:rPr lang="en-US" sz="1600" dirty="0"/>
            </a:br>
            <a:endParaRPr lang="en-US" sz="1600" dirty="0"/>
          </a:p>
          <a:p>
            <a:pPr marL="742950" lvl="1" indent="-285750">
              <a:buFont typeface="Arial" panose="020B0604020202020204" pitchFamily="34" charset="0"/>
              <a:buChar char="•"/>
            </a:pPr>
            <a:r>
              <a:rPr lang="en-US" dirty="0"/>
              <a:t>Web based HTTP clients – creating a web client</a:t>
            </a:r>
            <a:br>
              <a:rPr lang="en-US" sz="1600" dirty="0"/>
            </a:br>
            <a:endParaRPr lang="en-US" sz="1600" dirty="0"/>
          </a:p>
          <a:p>
            <a:pPr marL="742950" lvl="1" indent="-285750">
              <a:buFont typeface="Arial" panose="020B0604020202020204" pitchFamily="34" charset="0"/>
              <a:buChar char="•"/>
            </a:pPr>
            <a:r>
              <a:rPr lang="en-US" dirty="0"/>
              <a:t>JavaScript Libraries - </a:t>
            </a:r>
            <a:r>
              <a:rPr lang="en-US" b="0" i="0" dirty="0">
                <a:solidFill>
                  <a:srgbClr val="3C3C3C"/>
                </a:solidFill>
                <a:effectLst/>
                <a:latin typeface="Gudea"/>
              </a:rPr>
              <a:t> they provide pre-written JavaScript code which makes common or complex tasks easy to do. JavaScript libraries often target specific tasks such as DOM, Document Object Model, manipulation, framework setup and AJAX handling.</a:t>
            </a:r>
            <a:r>
              <a:rPr lang="en-US" sz="1600" b="1" i="0" baseline="30000" dirty="0">
                <a:solidFill>
                  <a:srgbClr val="3C3C3C"/>
                </a:solidFill>
                <a:effectLst/>
                <a:latin typeface="Gudea"/>
              </a:rPr>
              <a:t>2 </a:t>
            </a:r>
            <a:r>
              <a:rPr lang="en-US" i="0" dirty="0">
                <a:solidFill>
                  <a:srgbClr val="3C3C3C"/>
                </a:solidFill>
                <a:effectLst/>
              </a:rPr>
              <a:t>We will study two of these libraries:</a:t>
            </a:r>
          </a:p>
          <a:p>
            <a:pPr marL="1200150" lvl="2" indent="-285750">
              <a:buFont typeface="Wingdings" panose="05000000000000000000" pitchFamily="2" charset="2"/>
              <a:buChar char="§"/>
            </a:pPr>
            <a:r>
              <a:rPr lang="en-US" sz="1600" i="1" dirty="0">
                <a:solidFill>
                  <a:srgbClr val="3C3C3C"/>
                </a:solidFill>
                <a:effectLst/>
              </a:rPr>
              <a:t>jQuery / jQuery AJAX:</a:t>
            </a:r>
            <a:r>
              <a:rPr lang="en-US" sz="1600" i="0" dirty="0">
                <a:solidFill>
                  <a:srgbClr val="3C3C3C"/>
                </a:solidFill>
                <a:effectLst/>
              </a:rPr>
              <a:t> while not used as widely they were a few years ago these libraries are still in use in about 73% of the 10, million most popular websites.  jQuery / jQuery AJAX is a traditional part of the course.</a:t>
            </a:r>
          </a:p>
          <a:p>
            <a:pPr marL="1200150" lvl="2" indent="-285750">
              <a:buFont typeface="Wingdings" panose="05000000000000000000" pitchFamily="2" charset="2"/>
              <a:buChar char="§"/>
            </a:pPr>
            <a:r>
              <a:rPr lang="en-US" sz="1600" i="1" dirty="0">
                <a:solidFill>
                  <a:srgbClr val="3C3C3C"/>
                </a:solidFill>
                <a:effectLst/>
              </a:rPr>
              <a:t>React.js:  </a:t>
            </a:r>
            <a:r>
              <a:rPr lang="en-US" sz="1600" dirty="0">
                <a:solidFill>
                  <a:srgbClr val="3C3C3C"/>
                </a:solidFill>
                <a:effectLst/>
              </a:rPr>
              <a:t>this is a relatively new JavaScript library which provides JavaScript code for highly efficient manipulation of the DOM.  I am introducing this library into the course for the first time to keep the subject matter “up to date.”  We will only spend a short amount of time on the library.  You will not be tested on it and you will not be required to use it for any of the projects – of course if you want to try to use it, I encourage</a:t>
            </a:r>
            <a:r>
              <a:rPr lang="en-US" sz="1600" dirty="0">
                <a:solidFill>
                  <a:srgbClr val="3C3C3C"/>
                </a:solidFill>
              </a:rPr>
              <a:t> you to do so.</a:t>
            </a:r>
            <a:endParaRPr lang="en-US" sz="1600" i="1" dirty="0">
              <a:solidFill>
                <a:srgbClr val="3C3C3C"/>
              </a:solidFill>
              <a:effectLst/>
            </a:endParaRPr>
          </a:p>
        </p:txBody>
      </p:sp>
      <p:cxnSp>
        <p:nvCxnSpPr>
          <p:cNvPr id="11" name="Straight Connector 10">
            <a:extLst>
              <a:ext uri="{FF2B5EF4-FFF2-40B4-BE49-F238E27FC236}">
                <a16:creationId xmlns:a16="http://schemas.microsoft.com/office/drawing/2014/main" id="{F1691771-C187-4BF6-B49E-03A222227911}"/>
              </a:ext>
            </a:extLst>
          </p:cNvPr>
          <p:cNvCxnSpPr/>
          <p:nvPr/>
        </p:nvCxnSpPr>
        <p:spPr>
          <a:xfrm>
            <a:off x="1066799" y="880431"/>
            <a:ext cx="100584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EF637F87-416E-4365-BA24-8B11A892B346}"/>
              </a:ext>
            </a:extLst>
          </p:cNvPr>
          <p:cNvSpPr txBox="1"/>
          <p:nvPr/>
        </p:nvSpPr>
        <p:spPr>
          <a:xfrm>
            <a:off x="441157" y="5902339"/>
            <a:ext cx="11309684" cy="461665"/>
          </a:xfrm>
          <a:prstGeom prst="rect">
            <a:avLst/>
          </a:prstGeom>
          <a:noFill/>
        </p:spPr>
        <p:txBody>
          <a:bodyPr wrap="square" rtlCol="0">
            <a:spAutoFit/>
          </a:bodyPr>
          <a:lstStyle/>
          <a:p>
            <a:pPr marL="685800" lvl="1" indent="-228600">
              <a:buAutoNum type="arabicPeriod"/>
            </a:pPr>
            <a:r>
              <a:rPr lang="en-US" sz="800" dirty="0"/>
              <a:t>“</a:t>
            </a:r>
            <a:r>
              <a:rPr lang="en-US" sz="800" dirty="0" err="1"/>
              <a:t>Dottoto</a:t>
            </a:r>
            <a:r>
              <a:rPr lang="en-US" sz="800" dirty="0"/>
              <a:t> Web Reference,” </a:t>
            </a:r>
            <a:r>
              <a:rPr lang="en-US" sz="800" dirty="0">
                <a:hlinkClick r:id="rId3"/>
              </a:rPr>
              <a:t>http://help.dottoro.com/ljjfxqdr.php#:~:text=Core%20JavaScript%20is%20the%20base,that%20are%20supported%20by%20browsers</a:t>
            </a:r>
            <a:br>
              <a:rPr lang="en-US" sz="800" dirty="0">
                <a:hlinkClick r:id="rId3"/>
              </a:rPr>
            </a:br>
            <a:endParaRPr lang="en-US" sz="800" dirty="0"/>
          </a:p>
          <a:p>
            <a:pPr marL="685800" lvl="1" indent="-228600">
              <a:buAutoNum type="arabicPeriod"/>
            </a:pPr>
            <a:r>
              <a:rPr lang="en-US" sz="800" dirty="0">
                <a:hlinkClick r:id="rId4"/>
              </a:rPr>
              <a:t>https://webplatform.github.io/docs/concepts/programming/javascript/libraries/</a:t>
            </a:r>
            <a:endParaRPr lang="en-US" sz="800" dirty="0"/>
          </a:p>
        </p:txBody>
      </p:sp>
    </p:spTree>
    <p:extLst>
      <p:ext uri="{BB962C8B-B14F-4D97-AF65-F5344CB8AC3E}">
        <p14:creationId xmlns:p14="http://schemas.microsoft.com/office/powerpoint/2010/main" val="2575466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D8A30F2-9E5C-481E-A2EC-463C81E968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4412" y="6482960"/>
            <a:ext cx="2543175" cy="249627"/>
          </a:xfrm>
          <a:prstGeom prst="rect">
            <a:avLst/>
          </a:prstGeom>
        </p:spPr>
      </p:pic>
      <p:sp>
        <p:nvSpPr>
          <p:cNvPr id="7" name="TextBox 6">
            <a:extLst>
              <a:ext uri="{FF2B5EF4-FFF2-40B4-BE49-F238E27FC236}">
                <a16:creationId xmlns:a16="http://schemas.microsoft.com/office/drawing/2014/main" id="{C675EA05-52E7-454C-9891-56C2A976FF50}"/>
              </a:ext>
            </a:extLst>
          </p:cNvPr>
          <p:cNvSpPr txBox="1"/>
          <p:nvPr/>
        </p:nvSpPr>
        <p:spPr>
          <a:xfrm>
            <a:off x="-269708" y="6469273"/>
            <a:ext cx="3524250" cy="276999"/>
          </a:xfrm>
          <a:prstGeom prst="rect">
            <a:avLst/>
          </a:prstGeom>
          <a:noFill/>
        </p:spPr>
        <p:txBody>
          <a:bodyPr wrap="square" rtlCol="0">
            <a:spAutoFit/>
          </a:bodyPr>
          <a:lstStyle/>
          <a:p>
            <a:pPr algn="ctr"/>
            <a:r>
              <a:rPr lang="en-US" sz="1200" dirty="0"/>
              <a:t>Client Programming ISTE.340</a:t>
            </a:r>
          </a:p>
        </p:txBody>
      </p:sp>
      <p:sp>
        <p:nvSpPr>
          <p:cNvPr id="8" name="TextBox 7">
            <a:extLst>
              <a:ext uri="{FF2B5EF4-FFF2-40B4-BE49-F238E27FC236}">
                <a16:creationId xmlns:a16="http://schemas.microsoft.com/office/drawing/2014/main" id="{BDE1564E-6D58-44FC-8822-C8A0D014014C}"/>
              </a:ext>
            </a:extLst>
          </p:cNvPr>
          <p:cNvSpPr txBox="1"/>
          <p:nvPr/>
        </p:nvSpPr>
        <p:spPr>
          <a:xfrm>
            <a:off x="10844463" y="6473578"/>
            <a:ext cx="1347537" cy="276999"/>
          </a:xfrm>
          <a:prstGeom prst="rect">
            <a:avLst/>
          </a:prstGeom>
          <a:noFill/>
        </p:spPr>
        <p:txBody>
          <a:bodyPr wrap="square" rtlCol="0">
            <a:spAutoFit/>
          </a:bodyPr>
          <a:lstStyle/>
          <a:p>
            <a:pPr algn="ctr"/>
            <a:r>
              <a:rPr lang="en-US" sz="1200" dirty="0"/>
              <a:t>Lecture 1 - PLG</a:t>
            </a:r>
          </a:p>
        </p:txBody>
      </p:sp>
      <p:sp>
        <p:nvSpPr>
          <p:cNvPr id="6" name="Title 13">
            <a:extLst>
              <a:ext uri="{FF2B5EF4-FFF2-40B4-BE49-F238E27FC236}">
                <a16:creationId xmlns:a16="http://schemas.microsoft.com/office/drawing/2014/main" id="{C9297CB7-1C5A-4EA0-8BEE-9C7B7B7B7184}"/>
              </a:ext>
            </a:extLst>
          </p:cNvPr>
          <p:cNvSpPr txBox="1">
            <a:spLocks/>
          </p:cNvSpPr>
          <p:nvPr/>
        </p:nvSpPr>
        <p:spPr>
          <a:xfrm>
            <a:off x="1066799" y="190350"/>
            <a:ext cx="10058400" cy="702303"/>
          </a:xfrm>
          <a:prstGeom prst="rect">
            <a:avLst/>
          </a:prstGeom>
        </p:spPr>
        <p:txBody>
          <a:bodyPr>
            <a:normAutofit fontScale="97500"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b="1" i="1" dirty="0">
                <a:solidFill>
                  <a:schemeClr val="accent1"/>
                </a:solidFill>
              </a:rPr>
              <a:t>Syllabus – Topics We Will Cover </a:t>
            </a:r>
            <a:r>
              <a:rPr lang="en-US" sz="3300" b="1" i="1" dirty="0">
                <a:solidFill>
                  <a:schemeClr val="accent1"/>
                </a:solidFill>
              </a:rPr>
              <a:t>(cont’d)</a:t>
            </a:r>
          </a:p>
        </p:txBody>
      </p:sp>
      <p:sp>
        <p:nvSpPr>
          <p:cNvPr id="4" name="TextBox 3">
            <a:extLst>
              <a:ext uri="{FF2B5EF4-FFF2-40B4-BE49-F238E27FC236}">
                <a16:creationId xmlns:a16="http://schemas.microsoft.com/office/drawing/2014/main" id="{61F3BFCF-2DA5-428F-A4CD-41670F2BF033}"/>
              </a:ext>
            </a:extLst>
          </p:cNvPr>
          <p:cNvSpPr txBox="1"/>
          <p:nvPr/>
        </p:nvSpPr>
        <p:spPr>
          <a:xfrm>
            <a:off x="441157" y="1025539"/>
            <a:ext cx="11309684" cy="1846659"/>
          </a:xfrm>
          <a:prstGeom prst="rect">
            <a:avLst/>
          </a:prstGeom>
          <a:noFill/>
        </p:spPr>
        <p:txBody>
          <a:bodyPr wrap="square" rtlCol="0">
            <a:spAutoFit/>
          </a:bodyPr>
          <a:lstStyle/>
          <a:p>
            <a:pPr marL="742950" lvl="1" indent="-285750">
              <a:buFont typeface="Arial" panose="020B0604020202020204" pitchFamily="34" charset="0"/>
              <a:buChar char="•"/>
            </a:pPr>
            <a:r>
              <a:rPr lang="en-US" dirty="0"/>
              <a:t>Microsoft .NET Core / ASP.NET Core</a:t>
            </a:r>
            <a:r>
              <a:rPr lang="en-US" sz="1600" i="1" dirty="0">
                <a:solidFill>
                  <a:srgbClr val="3C3C3C"/>
                </a:solidFill>
              </a:rPr>
              <a:t>:</a:t>
            </a:r>
          </a:p>
          <a:p>
            <a:pPr marL="1200150" lvl="2" indent="-285750">
              <a:buFont typeface="Wingdings" panose="05000000000000000000" pitchFamily="2" charset="2"/>
              <a:buChar char="§"/>
            </a:pPr>
            <a:r>
              <a:rPr lang="en-US" sz="1600" dirty="0">
                <a:solidFill>
                  <a:srgbClr val="3C3C3C"/>
                </a:solidFill>
              </a:rPr>
              <a:t>.NET Core is an open-source, general-purpose development platform to develop applications for MS Windows, macOS and LINUX.</a:t>
            </a:r>
          </a:p>
          <a:p>
            <a:pPr marL="1200150" lvl="2" indent="-285750">
              <a:buFont typeface="Wingdings" panose="05000000000000000000" pitchFamily="2" charset="2"/>
              <a:buChar char="§"/>
            </a:pPr>
            <a:r>
              <a:rPr lang="en-US" sz="1600" dirty="0">
                <a:solidFill>
                  <a:srgbClr val="3C3C3C"/>
                </a:solidFill>
              </a:rPr>
              <a:t>ASP.NET Core is an open-source version of ASP.NET, Microsoft’s “older” web-development framework for building web apps, which builds web apps that run on MS Windows, macOS and LINUX.</a:t>
            </a:r>
          </a:p>
          <a:p>
            <a:pPr marL="1200150" lvl="2" indent="-285750">
              <a:buFont typeface="Wingdings" panose="05000000000000000000" pitchFamily="2" charset="2"/>
              <a:buChar char="§"/>
            </a:pPr>
            <a:r>
              <a:rPr lang="en-US" sz="1600" dirty="0">
                <a:solidFill>
                  <a:srgbClr val="3C3C3C"/>
                </a:solidFill>
              </a:rPr>
              <a:t>This topic was introduced with great success last semester to replace what was formerly the MS Windows client topic.</a:t>
            </a:r>
          </a:p>
          <a:p>
            <a:pPr marL="1200150" lvl="2" indent="-285750">
              <a:buFont typeface="Wingdings" panose="05000000000000000000" pitchFamily="2" charset="2"/>
              <a:buChar char="§"/>
            </a:pPr>
            <a:r>
              <a:rPr lang="en-US" sz="1600" dirty="0">
                <a:solidFill>
                  <a:srgbClr val="3C3C3C"/>
                </a:solidFill>
              </a:rPr>
              <a:t>We will build multi-platform applications  using these technologies</a:t>
            </a:r>
            <a:endParaRPr lang="en-US" sz="1600" dirty="0"/>
          </a:p>
        </p:txBody>
      </p:sp>
      <p:cxnSp>
        <p:nvCxnSpPr>
          <p:cNvPr id="11" name="Straight Connector 10">
            <a:extLst>
              <a:ext uri="{FF2B5EF4-FFF2-40B4-BE49-F238E27FC236}">
                <a16:creationId xmlns:a16="http://schemas.microsoft.com/office/drawing/2014/main" id="{F1691771-C187-4BF6-B49E-03A222227911}"/>
              </a:ext>
            </a:extLst>
          </p:cNvPr>
          <p:cNvCxnSpPr/>
          <p:nvPr/>
        </p:nvCxnSpPr>
        <p:spPr>
          <a:xfrm>
            <a:off x="1066799" y="880431"/>
            <a:ext cx="100584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0952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D8A30F2-9E5C-481E-A2EC-463C81E968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4412" y="6482960"/>
            <a:ext cx="2543175" cy="249627"/>
          </a:xfrm>
          <a:prstGeom prst="rect">
            <a:avLst/>
          </a:prstGeom>
        </p:spPr>
      </p:pic>
      <p:sp>
        <p:nvSpPr>
          <p:cNvPr id="7" name="TextBox 6">
            <a:extLst>
              <a:ext uri="{FF2B5EF4-FFF2-40B4-BE49-F238E27FC236}">
                <a16:creationId xmlns:a16="http://schemas.microsoft.com/office/drawing/2014/main" id="{C675EA05-52E7-454C-9891-56C2A976FF50}"/>
              </a:ext>
            </a:extLst>
          </p:cNvPr>
          <p:cNvSpPr txBox="1"/>
          <p:nvPr/>
        </p:nvSpPr>
        <p:spPr>
          <a:xfrm>
            <a:off x="-269708" y="6469273"/>
            <a:ext cx="3524250" cy="276999"/>
          </a:xfrm>
          <a:prstGeom prst="rect">
            <a:avLst/>
          </a:prstGeom>
          <a:noFill/>
        </p:spPr>
        <p:txBody>
          <a:bodyPr wrap="square" rtlCol="0">
            <a:spAutoFit/>
          </a:bodyPr>
          <a:lstStyle/>
          <a:p>
            <a:pPr algn="ctr"/>
            <a:r>
              <a:rPr lang="en-US" sz="1200" dirty="0"/>
              <a:t>Client Programming ISTE.340</a:t>
            </a:r>
          </a:p>
        </p:txBody>
      </p:sp>
      <p:sp>
        <p:nvSpPr>
          <p:cNvPr id="8" name="TextBox 7">
            <a:extLst>
              <a:ext uri="{FF2B5EF4-FFF2-40B4-BE49-F238E27FC236}">
                <a16:creationId xmlns:a16="http://schemas.microsoft.com/office/drawing/2014/main" id="{BDE1564E-6D58-44FC-8822-C8A0D014014C}"/>
              </a:ext>
            </a:extLst>
          </p:cNvPr>
          <p:cNvSpPr txBox="1"/>
          <p:nvPr/>
        </p:nvSpPr>
        <p:spPr>
          <a:xfrm>
            <a:off x="10844463" y="6473578"/>
            <a:ext cx="1347537" cy="276999"/>
          </a:xfrm>
          <a:prstGeom prst="rect">
            <a:avLst/>
          </a:prstGeom>
          <a:noFill/>
        </p:spPr>
        <p:txBody>
          <a:bodyPr wrap="square" rtlCol="0">
            <a:spAutoFit/>
          </a:bodyPr>
          <a:lstStyle/>
          <a:p>
            <a:pPr algn="ctr"/>
            <a:r>
              <a:rPr lang="en-US" sz="1200" dirty="0"/>
              <a:t>Lecture 1 - PLG</a:t>
            </a:r>
          </a:p>
        </p:txBody>
      </p:sp>
      <p:sp>
        <p:nvSpPr>
          <p:cNvPr id="6" name="Title 13">
            <a:extLst>
              <a:ext uri="{FF2B5EF4-FFF2-40B4-BE49-F238E27FC236}">
                <a16:creationId xmlns:a16="http://schemas.microsoft.com/office/drawing/2014/main" id="{C9297CB7-1C5A-4EA0-8BEE-9C7B7B7B7184}"/>
              </a:ext>
            </a:extLst>
          </p:cNvPr>
          <p:cNvSpPr txBox="1">
            <a:spLocks/>
          </p:cNvSpPr>
          <p:nvPr/>
        </p:nvSpPr>
        <p:spPr>
          <a:xfrm>
            <a:off x="1066799" y="190350"/>
            <a:ext cx="10058400" cy="702303"/>
          </a:xfrm>
          <a:prstGeom prst="rect">
            <a:avLst/>
          </a:prstGeom>
        </p:spPr>
        <p:txBody>
          <a:bodyPr>
            <a:normAutofit fontScale="97500"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b="1" i="1" dirty="0">
                <a:solidFill>
                  <a:schemeClr val="accent1"/>
                </a:solidFill>
              </a:rPr>
              <a:t>Some Initial Thoughts About JavaScript</a:t>
            </a:r>
            <a:endParaRPr lang="en-US" sz="3300" b="1" i="1" dirty="0">
              <a:solidFill>
                <a:schemeClr val="accent1"/>
              </a:solidFill>
            </a:endParaRPr>
          </a:p>
        </p:txBody>
      </p:sp>
      <p:cxnSp>
        <p:nvCxnSpPr>
          <p:cNvPr id="11" name="Straight Connector 10">
            <a:extLst>
              <a:ext uri="{FF2B5EF4-FFF2-40B4-BE49-F238E27FC236}">
                <a16:creationId xmlns:a16="http://schemas.microsoft.com/office/drawing/2014/main" id="{F1691771-C187-4BF6-B49E-03A222227911}"/>
              </a:ext>
            </a:extLst>
          </p:cNvPr>
          <p:cNvCxnSpPr/>
          <p:nvPr/>
        </p:nvCxnSpPr>
        <p:spPr>
          <a:xfrm>
            <a:off x="1066799" y="880431"/>
            <a:ext cx="100584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Content Placeholder 14">
            <a:extLst>
              <a:ext uri="{FF2B5EF4-FFF2-40B4-BE49-F238E27FC236}">
                <a16:creationId xmlns:a16="http://schemas.microsoft.com/office/drawing/2014/main" id="{4EB36211-8CA9-4E71-B64F-3BCC38221795}"/>
              </a:ext>
            </a:extLst>
          </p:cNvPr>
          <p:cNvSpPr txBox="1">
            <a:spLocks/>
          </p:cNvSpPr>
          <p:nvPr/>
        </p:nvSpPr>
        <p:spPr>
          <a:xfrm>
            <a:off x="1243263" y="1213402"/>
            <a:ext cx="10058400" cy="36933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i="1"/>
              <a:t>“The strength of JavaScript is that you can do anything.  The weakness is that you will”</a:t>
            </a:r>
            <a:endParaRPr lang="en-US" i="1" dirty="0"/>
          </a:p>
        </p:txBody>
      </p:sp>
      <p:sp>
        <p:nvSpPr>
          <p:cNvPr id="18" name="TextBox 17">
            <a:extLst>
              <a:ext uri="{FF2B5EF4-FFF2-40B4-BE49-F238E27FC236}">
                <a16:creationId xmlns:a16="http://schemas.microsoft.com/office/drawing/2014/main" id="{6CA17729-FB8F-42D6-AD7D-702B5C67B475}"/>
              </a:ext>
            </a:extLst>
          </p:cNvPr>
          <p:cNvSpPr txBox="1"/>
          <p:nvPr/>
        </p:nvSpPr>
        <p:spPr>
          <a:xfrm>
            <a:off x="6817894" y="1553404"/>
            <a:ext cx="2181726" cy="369332"/>
          </a:xfrm>
          <a:prstGeom prst="rect">
            <a:avLst/>
          </a:prstGeom>
          <a:noFill/>
        </p:spPr>
        <p:txBody>
          <a:bodyPr wrap="square" rtlCol="0">
            <a:spAutoFit/>
          </a:bodyPr>
          <a:lstStyle/>
          <a:p>
            <a:r>
              <a:rPr lang="en-US" dirty="0"/>
              <a:t>Reginald Braithwaite</a:t>
            </a:r>
          </a:p>
        </p:txBody>
      </p:sp>
      <p:sp>
        <p:nvSpPr>
          <p:cNvPr id="19" name="TextBox 18">
            <a:extLst>
              <a:ext uri="{FF2B5EF4-FFF2-40B4-BE49-F238E27FC236}">
                <a16:creationId xmlns:a16="http://schemas.microsoft.com/office/drawing/2014/main" id="{986BC654-B1B3-4867-8BDF-2ECD4DA582A1}"/>
              </a:ext>
            </a:extLst>
          </p:cNvPr>
          <p:cNvSpPr txBox="1"/>
          <p:nvPr/>
        </p:nvSpPr>
        <p:spPr>
          <a:xfrm>
            <a:off x="6817894" y="2139627"/>
            <a:ext cx="1389247" cy="246221"/>
          </a:xfrm>
          <a:prstGeom prst="rect">
            <a:avLst/>
          </a:prstGeom>
          <a:noFill/>
        </p:spPr>
        <p:txBody>
          <a:bodyPr wrap="square" rtlCol="0">
            <a:spAutoFit/>
          </a:bodyPr>
          <a:lstStyle/>
          <a:p>
            <a:r>
              <a:rPr lang="en-US" sz="1000" dirty="0">
                <a:hlinkClick r:id="rId3"/>
              </a:rPr>
              <a:t>http://raganwald.com/</a:t>
            </a:r>
            <a:endParaRPr lang="en-US" sz="1000" dirty="0"/>
          </a:p>
        </p:txBody>
      </p:sp>
      <p:sp>
        <p:nvSpPr>
          <p:cNvPr id="20" name="TextBox 19">
            <a:extLst>
              <a:ext uri="{FF2B5EF4-FFF2-40B4-BE49-F238E27FC236}">
                <a16:creationId xmlns:a16="http://schemas.microsoft.com/office/drawing/2014/main" id="{C5266ADC-D196-4CD5-B29E-CFBE8B5FB3C8}"/>
              </a:ext>
            </a:extLst>
          </p:cNvPr>
          <p:cNvSpPr txBox="1"/>
          <p:nvPr/>
        </p:nvSpPr>
        <p:spPr>
          <a:xfrm>
            <a:off x="6817894" y="1892682"/>
            <a:ext cx="1299410" cy="276999"/>
          </a:xfrm>
          <a:prstGeom prst="rect">
            <a:avLst/>
          </a:prstGeom>
          <a:noFill/>
        </p:spPr>
        <p:txBody>
          <a:bodyPr wrap="square" rtlCol="0">
            <a:spAutoFit/>
          </a:bodyPr>
          <a:lstStyle/>
          <a:p>
            <a:r>
              <a:rPr lang="en-US" sz="1200" u="sng" dirty="0"/>
              <a:t>JavaScript </a:t>
            </a:r>
            <a:r>
              <a:rPr lang="en-US" sz="1200" u="sng" dirty="0" err="1"/>
              <a:t>Allongé</a:t>
            </a:r>
            <a:endParaRPr lang="en-US" sz="1200" u="sng" dirty="0"/>
          </a:p>
        </p:txBody>
      </p:sp>
      <p:sp>
        <p:nvSpPr>
          <p:cNvPr id="21" name="TextBox 20">
            <a:extLst>
              <a:ext uri="{FF2B5EF4-FFF2-40B4-BE49-F238E27FC236}">
                <a16:creationId xmlns:a16="http://schemas.microsoft.com/office/drawing/2014/main" id="{88570C77-6466-4D97-9C7F-3658C32E95CE}"/>
              </a:ext>
            </a:extLst>
          </p:cNvPr>
          <p:cNvSpPr txBox="1"/>
          <p:nvPr/>
        </p:nvSpPr>
        <p:spPr>
          <a:xfrm>
            <a:off x="1243263" y="2985163"/>
            <a:ext cx="10274968" cy="923330"/>
          </a:xfrm>
          <a:prstGeom prst="rect">
            <a:avLst/>
          </a:prstGeom>
          <a:noFill/>
        </p:spPr>
        <p:txBody>
          <a:bodyPr wrap="square" rtlCol="0">
            <a:spAutoFit/>
          </a:bodyPr>
          <a:lstStyle/>
          <a:p>
            <a:r>
              <a:rPr lang="en-US" i="1" dirty="0"/>
              <a:t>“People often feel that if they know C# or Java, they already have a pretty solid understanding of how JavaScript works.  But it’s a trap! When compared to other mainstream languages, JavaScript is more functionally oriented. Some JavaScript concepts differ fundamentally from those of most other languages.</a:t>
            </a:r>
          </a:p>
        </p:txBody>
      </p:sp>
      <p:sp>
        <p:nvSpPr>
          <p:cNvPr id="22" name="TextBox 21">
            <a:extLst>
              <a:ext uri="{FF2B5EF4-FFF2-40B4-BE49-F238E27FC236}">
                <a16:creationId xmlns:a16="http://schemas.microsoft.com/office/drawing/2014/main" id="{3AE2242E-8BFF-416C-A2FA-25228DEA0162}"/>
              </a:ext>
            </a:extLst>
          </p:cNvPr>
          <p:cNvSpPr txBox="1"/>
          <p:nvPr/>
        </p:nvSpPr>
        <p:spPr>
          <a:xfrm>
            <a:off x="6817894" y="3909963"/>
            <a:ext cx="4700337" cy="369332"/>
          </a:xfrm>
          <a:prstGeom prst="rect">
            <a:avLst/>
          </a:prstGeom>
          <a:noFill/>
        </p:spPr>
        <p:txBody>
          <a:bodyPr wrap="square" rtlCol="0">
            <a:spAutoFit/>
          </a:bodyPr>
          <a:lstStyle/>
          <a:p>
            <a:r>
              <a:rPr lang="en-US" dirty="0"/>
              <a:t>Secrets of the JavaScript Ninja – Second Edition</a:t>
            </a:r>
          </a:p>
        </p:txBody>
      </p:sp>
      <p:sp>
        <p:nvSpPr>
          <p:cNvPr id="23" name="TextBox 22">
            <a:extLst>
              <a:ext uri="{FF2B5EF4-FFF2-40B4-BE49-F238E27FC236}">
                <a16:creationId xmlns:a16="http://schemas.microsoft.com/office/drawing/2014/main" id="{12C2B316-662D-4A1D-913D-6306934B7C90}"/>
              </a:ext>
            </a:extLst>
          </p:cNvPr>
          <p:cNvSpPr txBox="1"/>
          <p:nvPr/>
        </p:nvSpPr>
        <p:spPr>
          <a:xfrm>
            <a:off x="6817894" y="4280766"/>
            <a:ext cx="1493520" cy="738664"/>
          </a:xfrm>
          <a:prstGeom prst="rect">
            <a:avLst/>
          </a:prstGeom>
          <a:noFill/>
        </p:spPr>
        <p:txBody>
          <a:bodyPr wrap="square" rtlCol="0">
            <a:spAutoFit/>
          </a:bodyPr>
          <a:lstStyle/>
          <a:p>
            <a:r>
              <a:rPr lang="en-US" sz="1400" dirty="0"/>
              <a:t>John </a:t>
            </a:r>
            <a:r>
              <a:rPr lang="en-US" sz="1400" dirty="0" err="1"/>
              <a:t>Resig</a:t>
            </a:r>
            <a:endParaRPr lang="en-US" sz="1400" dirty="0"/>
          </a:p>
          <a:p>
            <a:r>
              <a:rPr lang="en-US" sz="1400" dirty="0"/>
              <a:t>Bear </a:t>
            </a:r>
            <a:r>
              <a:rPr lang="en-US" sz="1400" dirty="0" err="1"/>
              <a:t>Bibeault</a:t>
            </a:r>
            <a:endParaRPr lang="en-US" sz="1400" dirty="0"/>
          </a:p>
          <a:p>
            <a:r>
              <a:rPr lang="en-US" sz="1400" dirty="0"/>
              <a:t>Josip Maras</a:t>
            </a:r>
          </a:p>
        </p:txBody>
      </p:sp>
    </p:spTree>
    <p:extLst>
      <p:ext uri="{BB962C8B-B14F-4D97-AF65-F5344CB8AC3E}">
        <p14:creationId xmlns:p14="http://schemas.microsoft.com/office/powerpoint/2010/main" val="2060049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D8A30F2-9E5C-481E-A2EC-463C81E968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4412" y="6482960"/>
            <a:ext cx="2543175" cy="249627"/>
          </a:xfrm>
          <a:prstGeom prst="rect">
            <a:avLst/>
          </a:prstGeom>
        </p:spPr>
      </p:pic>
      <p:sp>
        <p:nvSpPr>
          <p:cNvPr id="7" name="TextBox 6">
            <a:extLst>
              <a:ext uri="{FF2B5EF4-FFF2-40B4-BE49-F238E27FC236}">
                <a16:creationId xmlns:a16="http://schemas.microsoft.com/office/drawing/2014/main" id="{C675EA05-52E7-454C-9891-56C2A976FF50}"/>
              </a:ext>
            </a:extLst>
          </p:cNvPr>
          <p:cNvSpPr txBox="1"/>
          <p:nvPr/>
        </p:nvSpPr>
        <p:spPr>
          <a:xfrm>
            <a:off x="-269708" y="6469273"/>
            <a:ext cx="3524250" cy="276999"/>
          </a:xfrm>
          <a:prstGeom prst="rect">
            <a:avLst/>
          </a:prstGeom>
          <a:noFill/>
        </p:spPr>
        <p:txBody>
          <a:bodyPr wrap="square" rtlCol="0">
            <a:spAutoFit/>
          </a:bodyPr>
          <a:lstStyle/>
          <a:p>
            <a:pPr algn="ctr"/>
            <a:r>
              <a:rPr lang="en-US" sz="1200" dirty="0"/>
              <a:t>Client Programming ISTE.340</a:t>
            </a:r>
          </a:p>
        </p:txBody>
      </p:sp>
      <p:sp>
        <p:nvSpPr>
          <p:cNvPr id="8" name="TextBox 7">
            <a:extLst>
              <a:ext uri="{FF2B5EF4-FFF2-40B4-BE49-F238E27FC236}">
                <a16:creationId xmlns:a16="http://schemas.microsoft.com/office/drawing/2014/main" id="{BDE1564E-6D58-44FC-8822-C8A0D014014C}"/>
              </a:ext>
            </a:extLst>
          </p:cNvPr>
          <p:cNvSpPr txBox="1"/>
          <p:nvPr/>
        </p:nvSpPr>
        <p:spPr>
          <a:xfrm>
            <a:off x="10844463" y="6473578"/>
            <a:ext cx="1347537" cy="276999"/>
          </a:xfrm>
          <a:prstGeom prst="rect">
            <a:avLst/>
          </a:prstGeom>
          <a:noFill/>
        </p:spPr>
        <p:txBody>
          <a:bodyPr wrap="square" rtlCol="0">
            <a:spAutoFit/>
          </a:bodyPr>
          <a:lstStyle/>
          <a:p>
            <a:pPr algn="ctr"/>
            <a:r>
              <a:rPr lang="en-US" sz="1200" dirty="0"/>
              <a:t>Lecture 1 - PLG</a:t>
            </a:r>
          </a:p>
        </p:txBody>
      </p:sp>
      <p:sp>
        <p:nvSpPr>
          <p:cNvPr id="6" name="Title 13">
            <a:extLst>
              <a:ext uri="{FF2B5EF4-FFF2-40B4-BE49-F238E27FC236}">
                <a16:creationId xmlns:a16="http://schemas.microsoft.com/office/drawing/2014/main" id="{C9297CB7-1C5A-4EA0-8BEE-9C7B7B7B7184}"/>
              </a:ext>
            </a:extLst>
          </p:cNvPr>
          <p:cNvSpPr txBox="1">
            <a:spLocks/>
          </p:cNvSpPr>
          <p:nvPr/>
        </p:nvSpPr>
        <p:spPr>
          <a:xfrm>
            <a:off x="1066799" y="190350"/>
            <a:ext cx="10058400" cy="702303"/>
          </a:xfrm>
          <a:prstGeom prst="rect">
            <a:avLst/>
          </a:prstGeom>
        </p:spPr>
        <p:txBody>
          <a:bodyPr>
            <a:normAutofit fontScale="600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800" b="1" i="1" dirty="0">
                <a:solidFill>
                  <a:schemeClr val="accent1"/>
                </a:solidFill>
              </a:rPr>
              <a:t>A Little History: The many names of JavaScript — </a:t>
            </a:r>
            <a:r>
              <a:rPr lang="en-US" sz="4800" b="1" i="1" dirty="0" err="1">
                <a:solidFill>
                  <a:schemeClr val="accent1"/>
                </a:solidFill>
              </a:rPr>
              <a:t>LiveScript</a:t>
            </a:r>
            <a:r>
              <a:rPr lang="en-US" sz="4800" b="1" i="1" dirty="0">
                <a:solidFill>
                  <a:schemeClr val="accent1"/>
                </a:solidFill>
              </a:rPr>
              <a:t>, JScript, ECMAScript, ES6 and not still Java</a:t>
            </a:r>
            <a:endParaRPr lang="en-US" sz="3300" b="1" i="1" dirty="0">
              <a:solidFill>
                <a:schemeClr val="accent1"/>
              </a:solidFill>
            </a:endParaRPr>
          </a:p>
        </p:txBody>
      </p:sp>
      <p:cxnSp>
        <p:nvCxnSpPr>
          <p:cNvPr id="11" name="Straight Connector 10">
            <a:extLst>
              <a:ext uri="{FF2B5EF4-FFF2-40B4-BE49-F238E27FC236}">
                <a16:creationId xmlns:a16="http://schemas.microsoft.com/office/drawing/2014/main" id="{F1691771-C187-4BF6-B49E-03A222227911}"/>
              </a:ext>
            </a:extLst>
          </p:cNvPr>
          <p:cNvCxnSpPr/>
          <p:nvPr/>
        </p:nvCxnSpPr>
        <p:spPr>
          <a:xfrm>
            <a:off x="1066799" y="880431"/>
            <a:ext cx="100584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Content Placeholder 5">
            <a:extLst>
              <a:ext uri="{FF2B5EF4-FFF2-40B4-BE49-F238E27FC236}">
                <a16:creationId xmlns:a16="http://schemas.microsoft.com/office/drawing/2014/main" id="{CA5F076E-AD59-4FDE-8781-7FD2BDEC5B35}"/>
              </a:ext>
            </a:extLst>
          </p:cNvPr>
          <p:cNvSpPr txBox="1">
            <a:spLocks/>
          </p:cNvSpPr>
          <p:nvPr/>
        </p:nvSpPr>
        <p:spPr>
          <a:xfrm>
            <a:off x="1066799" y="1276239"/>
            <a:ext cx="10058400" cy="4023360"/>
          </a:xfrm>
          <a:prstGeom prst="rect">
            <a:avLst/>
          </a:prstGeom>
        </p:spPr>
        <p:txBody>
          <a:bodyPr>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en-US"/>
              <a:t> </a:t>
            </a:r>
            <a:r>
              <a:rPr lang="en-US" b="1" i="1"/>
              <a:t>1995</a:t>
            </a:r>
            <a:r>
              <a:rPr lang="en-US"/>
              <a:t> – Brendan Eich recruited by Netscape to make a language that could be run in the browser.  He wrote it in 10, days.  Originally had the code name </a:t>
            </a:r>
            <a:r>
              <a:rPr lang="en-US" b="1"/>
              <a:t>Mocha</a:t>
            </a:r>
            <a:r>
              <a:rPr lang="en-US"/>
              <a:t> but was launched as </a:t>
            </a:r>
            <a:r>
              <a:rPr lang="en-US" b="1"/>
              <a:t>LiveScript</a:t>
            </a:r>
            <a:r>
              <a:rPr lang="en-US"/>
              <a:t>, then renamed to </a:t>
            </a:r>
            <a:r>
              <a:rPr lang="en-US" b="1"/>
              <a:t>JavaScript</a:t>
            </a:r>
            <a:r>
              <a:rPr lang="en-US"/>
              <a:t> because everyone thought Java was the most awesome thing in the world and no one wanted to use a thing called LiveScript.</a:t>
            </a:r>
          </a:p>
          <a:p>
            <a:pPr>
              <a:buFont typeface="Arial" panose="020B0604020202020204" pitchFamily="34" charset="0"/>
              <a:buChar char="•"/>
            </a:pPr>
            <a:r>
              <a:rPr lang="en-US"/>
              <a:t> </a:t>
            </a:r>
            <a:r>
              <a:rPr lang="en-US" b="1" i="1"/>
              <a:t>1996</a:t>
            </a:r>
            <a:r>
              <a:rPr lang="en-US" b="1"/>
              <a:t> —</a:t>
            </a:r>
            <a:r>
              <a:rPr lang="en-US"/>
              <a:t> Microsoft decided to release their own version of JavaScript called </a:t>
            </a:r>
            <a:r>
              <a:rPr lang="en-US" b="1"/>
              <a:t>JScript</a:t>
            </a:r>
            <a:r>
              <a:rPr lang="en-US"/>
              <a:t> and was supported in Internet Explorer 3.0. JScript has since been supported by the company through Internet Explorer up until 2011 with Internet Explorer 9.</a:t>
            </a:r>
          </a:p>
          <a:p>
            <a:pPr>
              <a:buFont typeface="Arial" panose="020B0604020202020204" pitchFamily="34" charset="0"/>
              <a:buChar char="•"/>
            </a:pPr>
            <a:r>
              <a:rPr lang="en-US"/>
              <a:t> </a:t>
            </a:r>
            <a:r>
              <a:rPr lang="en-US" b="1" i="1"/>
              <a:t>1997</a:t>
            </a:r>
            <a:r>
              <a:rPr lang="en-US" b="1"/>
              <a:t> — </a:t>
            </a:r>
            <a:r>
              <a:rPr lang="en-US"/>
              <a:t>To prevent a scripts war, Netscape went to the European Computer Manufacturers Association, aka ECMA and asked them to standardize JavaScript. They agreed on one condition — the language has to use their name. At first Netscape wasn’t too keen on the name because it sounded too much like a skin disease. A compromise was made by adding Script to the end of the name, resulting in ECMAScript — shorted to ES to avoid pronouncing ECMA. The first edition came out in in June. JavaScript, as a result, becomes subset to ECMAScript and uses the standard as its governing and principle design.</a:t>
            </a:r>
            <a:endParaRPr lang="en-US" dirty="0"/>
          </a:p>
        </p:txBody>
      </p:sp>
    </p:spTree>
    <p:extLst>
      <p:ext uri="{BB962C8B-B14F-4D97-AF65-F5344CB8AC3E}">
        <p14:creationId xmlns:p14="http://schemas.microsoft.com/office/powerpoint/2010/main" val="3266867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D8A30F2-9E5C-481E-A2EC-463C81E968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4412" y="6482960"/>
            <a:ext cx="2543175" cy="249627"/>
          </a:xfrm>
          <a:prstGeom prst="rect">
            <a:avLst/>
          </a:prstGeom>
        </p:spPr>
      </p:pic>
      <p:sp>
        <p:nvSpPr>
          <p:cNvPr id="7" name="TextBox 6">
            <a:extLst>
              <a:ext uri="{FF2B5EF4-FFF2-40B4-BE49-F238E27FC236}">
                <a16:creationId xmlns:a16="http://schemas.microsoft.com/office/drawing/2014/main" id="{C675EA05-52E7-454C-9891-56C2A976FF50}"/>
              </a:ext>
            </a:extLst>
          </p:cNvPr>
          <p:cNvSpPr txBox="1"/>
          <p:nvPr/>
        </p:nvSpPr>
        <p:spPr>
          <a:xfrm>
            <a:off x="-269708" y="6469273"/>
            <a:ext cx="3524250" cy="276999"/>
          </a:xfrm>
          <a:prstGeom prst="rect">
            <a:avLst/>
          </a:prstGeom>
          <a:noFill/>
        </p:spPr>
        <p:txBody>
          <a:bodyPr wrap="square" rtlCol="0">
            <a:spAutoFit/>
          </a:bodyPr>
          <a:lstStyle/>
          <a:p>
            <a:pPr algn="ctr"/>
            <a:r>
              <a:rPr lang="en-US" sz="1200" dirty="0"/>
              <a:t>Client Programming ISTE.340</a:t>
            </a:r>
          </a:p>
        </p:txBody>
      </p:sp>
      <p:sp>
        <p:nvSpPr>
          <p:cNvPr id="8" name="TextBox 7">
            <a:extLst>
              <a:ext uri="{FF2B5EF4-FFF2-40B4-BE49-F238E27FC236}">
                <a16:creationId xmlns:a16="http://schemas.microsoft.com/office/drawing/2014/main" id="{BDE1564E-6D58-44FC-8822-C8A0D014014C}"/>
              </a:ext>
            </a:extLst>
          </p:cNvPr>
          <p:cNvSpPr txBox="1"/>
          <p:nvPr/>
        </p:nvSpPr>
        <p:spPr>
          <a:xfrm>
            <a:off x="10844463" y="6473578"/>
            <a:ext cx="1347537" cy="276999"/>
          </a:xfrm>
          <a:prstGeom prst="rect">
            <a:avLst/>
          </a:prstGeom>
          <a:noFill/>
        </p:spPr>
        <p:txBody>
          <a:bodyPr wrap="square" rtlCol="0">
            <a:spAutoFit/>
          </a:bodyPr>
          <a:lstStyle/>
          <a:p>
            <a:pPr algn="ctr"/>
            <a:r>
              <a:rPr lang="en-US" sz="1200" dirty="0"/>
              <a:t>Lecture 1 - PLG</a:t>
            </a:r>
          </a:p>
        </p:txBody>
      </p:sp>
      <p:sp>
        <p:nvSpPr>
          <p:cNvPr id="6" name="Title 13">
            <a:extLst>
              <a:ext uri="{FF2B5EF4-FFF2-40B4-BE49-F238E27FC236}">
                <a16:creationId xmlns:a16="http://schemas.microsoft.com/office/drawing/2014/main" id="{C9297CB7-1C5A-4EA0-8BEE-9C7B7B7B7184}"/>
              </a:ext>
            </a:extLst>
          </p:cNvPr>
          <p:cNvSpPr txBox="1">
            <a:spLocks/>
          </p:cNvSpPr>
          <p:nvPr/>
        </p:nvSpPr>
        <p:spPr>
          <a:xfrm>
            <a:off x="1066799" y="190350"/>
            <a:ext cx="10058400" cy="702303"/>
          </a:xfrm>
          <a:prstGeom prst="rect">
            <a:avLst/>
          </a:prstGeom>
        </p:spPr>
        <p:txBody>
          <a:bodyPr>
            <a:normAutofit fontScale="600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800" b="1" i="1" dirty="0">
                <a:solidFill>
                  <a:schemeClr val="accent1"/>
                </a:solidFill>
              </a:rPr>
              <a:t>A Little History: The many names of JavaScript — </a:t>
            </a:r>
            <a:r>
              <a:rPr lang="en-US" sz="4800" b="1" i="1" dirty="0" err="1">
                <a:solidFill>
                  <a:schemeClr val="accent1"/>
                </a:solidFill>
              </a:rPr>
              <a:t>LiveScript</a:t>
            </a:r>
            <a:r>
              <a:rPr lang="en-US" sz="4800" b="1" i="1" dirty="0">
                <a:solidFill>
                  <a:schemeClr val="accent1"/>
                </a:solidFill>
              </a:rPr>
              <a:t>, JScript, ECMAScript, ES6 and not still Java</a:t>
            </a:r>
            <a:endParaRPr lang="en-US" sz="3300" b="1" i="1" dirty="0">
              <a:solidFill>
                <a:schemeClr val="accent1"/>
              </a:solidFill>
            </a:endParaRPr>
          </a:p>
        </p:txBody>
      </p:sp>
      <p:cxnSp>
        <p:nvCxnSpPr>
          <p:cNvPr id="11" name="Straight Connector 10">
            <a:extLst>
              <a:ext uri="{FF2B5EF4-FFF2-40B4-BE49-F238E27FC236}">
                <a16:creationId xmlns:a16="http://schemas.microsoft.com/office/drawing/2014/main" id="{F1691771-C187-4BF6-B49E-03A222227911}"/>
              </a:ext>
            </a:extLst>
          </p:cNvPr>
          <p:cNvCxnSpPr/>
          <p:nvPr/>
        </p:nvCxnSpPr>
        <p:spPr>
          <a:xfrm>
            <a:off x="1066799" y="880431"/>
            <a:ext cx="100584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5">
            <a:extLst>
              <a:ext uri="{FF2B5EF4-FFF2-40B4-BE49-F238E27FC236}">
                <a16:creationId xmlns:a16="http://schemas.microsoft.com/office/drawing/2014/main" id="{5A009C46-6752-4407-9F26-7A23A8E47DC1}"/>
              </a:ext>
            </a:extLst>
          </p:cNvPr>
          <p:cNvSpPr txBox="1">
            <a:spLocks/>
          </p:cNvSpPr>
          <p:nvPr/>
        </p:nvSpPr>
        <p:spPr>
          <a:xfrm>
            <a:off x="1066799" y="1123839"/>
            <a:ext cx="10058400" cy="4023360"/>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en-US"/>
              <a:t> </a:t>
            </a:r>
            <a:r>
              <a:rPr lang="en-US" b="1" i="1"/>
              <a:t>1998</a:t>
            </a:r>
            <a:r>
              <a:rPr lang="en-US" b="1"/>
              <a:t> — </a:t>
            </a:r>
            <a:r>
              <a:rPr lang="en-US"/>
              <a:t>Macromedia Inc (now part of Adobe Systems) created something similar called </a:t>
            </a:r>
            <a:r>
              <a:rPr lang="en-US" b="1"/>
              <a:t>ActionScript</a:t>
            </a:r>
            <a:r>
              <a:rPr lang="en-US"/>
              <a:t>. The last stable release was in 2006. No one talks about ActionScript anymore since the death of Flash and is considered a dialect of ECMAScript. </a:t>
            </a:r>
          </a:p>
          <a:p>
            <a:pPr>
              <a:buFont typeface="Arial" panose="020B0604020202020204" pitchFamily="34" charset="0"/>
              <a:buChar char="•"/>
            </a:pPr>
            <a:r>
              <a:rPr lang="en-US" b="1" i="1"/>
              <a:t> </a:t>
            </a:r>
            <a:r>
              <a:rPr lang="en-US" b="1"/>
              <a:t>ES1 (June 1997), ES2 (June 1998), ES3 (Dec 1999), ES4 (Abandoned)</a:t>
            </a:r>
            <a:r>
              <a:rPr lang="en-US"/>
              <a:t>— are the first 4 editions of ECMAScript. We don’t really need to know the details of these because programming seems to age in dog years and these versions can now be considered ancient.</a:t>
            </a:r>
          </a:p>
          <a:p>
            <a:pPr>
              <a:buFont typeface="Arial" panose="020B0604020202020204" pitchFamily="34" charset="0"/>
              <a:buChar char="•"/>
            </a:pPr>
            <a:r>
              <a:rPr lang="en-US"/>
              <a:t> </a:t>
            </a:r>
            <a:r>
              <a:rPr lang="en-US" b="1"/>
              <a:t>ES 5 (December 2009)</a:t>
            </a:r>
            <a:r>
              <a:rPr lang="en-US"/>
              <a:t> — ten years after politics resulted in the abandonment of ES4, ES5 was released.</a:t>
            </a:r>
          </a:p>
          <a:p>
            <a:pPr>
              <a:buFont typeface="Arial" panose="020B0604020202020204" pitchFamily="34" charset="0"/>
              <a:buChar char="•"/>
            </a:pPr>
            <a:r>
              <a:rPr lang="en-US"/>
              <a:t> </a:t>
            </a:r>
            <a:r>
              <a:rPr lang="en-US" b="1"/>
              <a:t>ES6 / ES2015 (June 2015)</a:t>
            </a:r>
            <a:r>
              <a:rPr lang="en-US"/>
              <a:t> — </a:t>
            </a:r>
            <a:r>
              <a:rPr lang="en-US" b="1"/>
              <a:t>ES6</a:t>
            </a:r>
            <a:r>
              <a:rPr lang="en-US"/>
              <a:t> was the name popularized before release but came out under the name </a:t>
            </a:r>
            <a:r>
              <a:rPr lang="en-US" b="1"/>
              <a:t>ES2015</a:t>
            </a:r>
            <a:r>
              <a:rPr lang="en-US"/>
              <a:t> to reflect the year it was released. This means that ES6 and ES2015 are the same thing. Officially it’s called </a:t>
            </a:r>
            <a:r>
              <a:rPr lang="en-US" b="1"/>
              <a:t>ES2015</a:t>
            </a:r>
            <a:r>
              <a:rPr lang="en-US"/>
              <a:t> but most people know it as</a:t>
            </a:r>
            <a:r>
              <a:rPr lang="en-US" b="1"/>
              <a:t> ES6</a:t>
            </a:r>
            <a:r>
              <a:rPr lang="en-US"/>
              <a:t>.</a:t>
            </a:r>
            <a:endParaRPr lang="en-US" dirty="0"/>
          </a:p>
        </p:txBody>
      </p:sp>
    </p:spTree>
    <p:extLst>
      <p:ext uri="{BB962C8B-B14F-4D97-AF65-F5344CB8AC3E}">
        <p14:creationId xmlns:p14="http://schemas.microsoft.com/office/powerpoint/2010/main" val="89413528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Presentation4" id="{BA402ACE-0287-40C7-A698-ED840B49C82D}" vid="{DBB42C36-BAD5-47CA-B24E-C4013897343B}"/>
    </a:ext>
  </a:extLst>
</a:theme>
</file>

<file path=docProps/app.xml><?xml version="1.0" encoding="utf-8"?>
<Properties xmlns="http://schemas.openxmlformats.org/officeDocument/2006/extended-properties" xmlns:vt="http://schemas.openxmlformats.org/officeDocument/2006/docPropsVTypes">
  <Template>ClientProgramming</Template>
  <TotalTime>886</TotalTime>
  <Words>5649</Words>
  <Application>Microsoft Office PowerPoint</Application>
  <PresentationFormat>Widescreen</PresentationFormat>
  <Paragraphs>211</Paragraphs>
  <Slides>30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Calibri</vt:lpstr>
      <vt:lpstr>Calibri Light</vt:lpstr>
      <vt:lpstr>Courier New</vt:lpstr>
      <vt:lpstr>Gudea</vt:lpstr>
      <vt:lpstr>Wingdings</vt:lpstr>
      <vt:lpstr>x-locale-heading-primary</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Goldman</dc:creator>
  <cp:lastModifiedBy>Paul Goldman</cp:lastModifiedBy>
  <cp:revision>5</cp:revision>
  <dcterms:created xsi:type="dcterms:W3CDTF">2019-08-25T19:11:23Z</dcterms:created>
  <dcterms:modified xsi:type="dcterms:W3CDTF">2021-01-25T17:31:29Z</dcterms:modified>
</cp:coreProperties>
</file>