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0E1-07BF-4DD2-A946-2B56C040F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0DB6-73BD-46ED-9F97-7BA01188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4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0E1-07BF-4DD2-A946-2B56C040F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0DB6-73BD-46ED-9F97-7BA01188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8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4AC30E1-07BF-4DD2-A946-2B56C040F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49C0DB6-73BD-46ED-9F97-7BA01188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0E1-07BF-4DD2-A946-2B56C040F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0DB6-73BD-46ED-9F97-7BA01188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7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AC30E1-07BF-4DD2-A946-2B56C040F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9C0DB6-73BD-46ED-9F97-7BA01188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03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0E1-07BF-4DD2-A946-2B56C040F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0DB6-73BD-46ED-9F97-7BA01188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0E1-07BF-4DD2-A946-2B56C040F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0DB6-73BD-46ED-9F97-7BA01188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0E1-07BF-4DD2-A946-2B56C040F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0DB6-73BD-46ED-9F97-7BA01188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0E1-07BF-4DD2-A946-2B56C040F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0DB6-73BD-46ED-9F97-7BA01188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0E1-07BF-4DD2-A946-2B56C040F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0DB6-73BD-46ED-9F97-7BA01188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9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0E1-07BF-4DD2-A946-2B56C040F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0DB6-73BD-46ED-9F97-7BA01188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4AC30E1-07BF-4DD2-A946-2B56C040F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49C0DB6-73BD-46ED-9F97-7BA01188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73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9BA3-F7AA-4751-838E-6D7B4439D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3B45C-7378-48E7-9B5C-78AB5382A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Che Tan</a:t>
            </a:r>
          </a:p>
        </p:txBody>
      </p:sp>
    </p:spTree>
    <p:extLst>
      <p:ext uri="{BB962C8B-B14F-4D97-AF65-F5344CB8AC3E}">
        <p14:creationId xmlns:p14="http://schemas.microsoft.com/office/powerpoint/2010/main" val="304256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8447-D06E-4B10-9D7C-A13EF8D8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7F5CB-5365-4617-9D20-548CDC18CAD8}"/>
              </a:ext>
            </a:extLst>
          </p:cNvPr>
          <p:cNvSpPr txBox="1"/>
          <p:nvPr/>
        </p:nvSpPr>
        <p:spPr>
          <a:xfrm>
            <a:off x="409904" y="2049509"/>
            <a:ext cx="110752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This is a parody of the generic corporate websites ’’About Us” page which tend to look sleek and proper.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An element fixed on the screen is added by a hacker working against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Entering a code into the promo code area changes the webpage.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By hovering the mouse over areas, the stylish design is stripped away and the text and images are replaced by comedic revelations of the company’s unethical practices by the hacker.</a:t>
            </a:r>
          </a:p>
        </p:txBody>
      </p:sp>
    </p:spTree>
    <p:extLst>
      <p:ext uri="{BB962C8B-B14F-4D97-AF65-F5344CB8AC3E}">
        <p14:creationId xmlns:p14="http://schemas.microsoft.com/office/powerpoint/2010/main" val="353448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9A75-7117-4610-A53E-79DEDF04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3DC32-E9CC-4FDD-9D9A-D496ABA05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87" y="2153570"/>
            <a:ext cx="11409495" cy="4206240"/>
          </a:xfrm>
        </p:spPr>
        <p:txBody>
          <a:bodyPr>
            <a:normAutofit/>
          </a:bodyPr>
          <a:lstStyle/>
          <a:p>
            <a:r>
              <a:rPr lang="en-US" sz="3600" dirty="0"/>
              <a:t>To demonstrate how graphic design of a webpage serves as rhetoric to manipulate people just as much as the words of the text itself.</a:t>
            </a:r>
          </a:p>
          <a:p>
            <a:r>
              <a:rPr lang="en-US" sz="3600" dirty="0"/>
              <a:t>To tell a story of a website being hacked by activists, which does happen in the real world.</a:t>
            </a:r>
          </a:p>
          <a:p>
            <a:r>
              <a:rPr lang="en-US" sz="3600" dirty="0"/>
              <a:t>To improve and practice my website creating skills.</a:t>
            </a:r>
          </a:p>
        </p:txBody>
      </p:sp>
    </p:spTree>
    <p:extLst>
      <p:ext uri="{BB962C8B-B14F-4D97-AF65-F5344CB8AC3E}">
        <p14:creationId xmlns:p14="http://schemas.microsoft.com/office/powerpoint/2010/main" val="50333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E2F5A-3BCE-400B-9BBA-0BEB78E62F69}"/>
              </a:ext>
            </a:extLst>
          </p:cNvPr>
          <p:cNvSpPr/>
          <p:nvPr/>
        </p:nvSpPr>
        <p:spPr>
          <a:xfrm>
            <a:off x="3103834" y="2746618"/>
            <a:ext cx="598433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END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for listening!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2410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20</TotalTime>
  <Words>149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</vt:lpstr>
      <vt:lpstr>Banded</vt:lpstr>
      <vt:lpstr>About Us</vt:lpstr>
      <vt:lpstr>Description</vt:lpstr>
      <vt:lpstr>Intent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Us</dc:title>
  <dc:creator>Che Tan</dc:creator>
  <cp:lastModifiedBy>Che Tan</cp:lastModifiedBy>
  <cp:revision>4</cp:revision>
  <dcterms:created xsi:type="dcterms:W3CDTF">2021-11-29T16:19:42Z</dcterms:created>
  <dcterms:modified xsi:type="dcterms:W3CDTF">2021-11-29T16:39:43Z</dcterms:modified>
</cp:coreProperties>
</file>