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19"/>
    <p:restoredTop sz="94674"/>
  </p:normalViewPr>
  <p:slideViewPr>
    <p:cSldViewPr snapToGrid="0" snapToObjects="1">
      <p:cViewPr varScale="1">
        <p:scale>
          <a:sx n="66" d="100"/>
          <a:sy n="66" d="100"/>
        </p:scale>
        <p:origin x="200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8EDF-B65F-CE42-A11E-5978EC3A3C82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B53FF-1FF5-6643-82DC-49E35378C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6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8EDF-B65F-CE42-A11E-5978EC3A3C82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B53FF-1FF5-6643-82DC-49E35378C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5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8EDF-B65F-CE42-A11E-5978EC3A3C82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B53FF-1FF5-6643-82DC-49E35378C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3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8EDF-B65F-CE42-A11E-5978EC3A3C82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B53FF-1FF5-6643-82DC-49E35378C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9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8EDF-B65F-CE42-A11E-5978EC3A3C82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B53FF-1FF5-6643-82DC-49E35378C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0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8EDF-B65F-CE42-A11E-5978EC3A3C82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B53FF-1FF5-6643-82DC-49E35378C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5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8EDF-B65F-CE42-A11E-5978EC3A3C82}" type="datetimeFigureOut">
              <a:rPr lang="en-US" smtClean="0"/>
              <a:t>3/2/17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B53FF-1FF5-6643-82DC-49E35378C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6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8EDF-B65F-CE42-A11E-5978EC3A3C82}" type="datetimeFigureOut">
              <a:rPr lang="en-US" smtClean="0"/>
              <a:t>3/2/17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B53FF-1FF5-6643-82DC-49E35378C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3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8EDF-B65F-CE42-A11E-5978EC3A3C82}" type="datetimeFigureOut">
              <a:rPr lang="en-US" smtClean="0"/>
              <a:t>3/2/17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B53FF-1FF5-6643-82DC-49E35378C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7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8EDF-B65F-CE42-A11E-5978EC3A3C82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B53FF-1FF5-6643-82DC-49E35378C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6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8EDF-B65F-CE42-A11E-5978EC3A3C82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B53FF-1FF5-6643-82DC-49E35378C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18EDF-B65F-CE42-A11E-5978EC3A3C82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B53FF-1FF5-6643-82DC-49E35378C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3658" y="195209"/>
            <a:ext cx="1288991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Monsters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46493" y="1871071"/>
            <a:ext cx="1482442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Humanoid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17106" y="1882251"/>
            <a:ext cx="135554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Beasts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51770" y="1871071"/>
            <a:ext cx="1392148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Undead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5731" y="1882251"/>
            <a:ext cx="1768011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Demons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4016" y="733568"/>
            <a:ext cx="1487185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Combat skill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28153" y="733568"/>
            <a:ext cx="770563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5731" y="2393878"/>
            <a:ext cx="860647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Helfire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22452" y="2365832"/>
            <a:ext cx="1392148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Fear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08093" y="2365832"/>
            <a:ext cx="620060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ite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13794" y="2365832"/>
            <a:ext cx="747840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Amor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98905" y="1245195"/>
            <a:ext cx="79194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Stats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5732" y="2905505"/>
            <a:ext cx="675296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rank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104685" y="2860593"/>
            <a:ext cx="165292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Ammount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83658" y="2905505"/>
            <a:ext cx="644495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Dire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030143" y="2882459"/>
            <a:ext cx="111514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Civilized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51770" y="3355354"/>
            <a:ext cx="11214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Ghost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88550" y="733568"/>
            <a:ext cx="555695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HP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80740" y="3389086"/>
            <a:ext cx="76056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Size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45731" y="3389086"/>
            <a:ext cx="860647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Wings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147803" y="3399086"/>
            <a:ext cx="879819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Human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0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22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2017-03-02T19:01:20Z</dcterms:created>
  <dcterms:modified xsi:type="dcterms:W3CDTF">2017-03-02T19:37:10Z</dcterms:modified>
</cp:coreProperties>
</file>