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8" d="100"/>
          <a:sy n="78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E4F8D-33ED-8943-B835-4C2C23A5D6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CAF861B-7D03-3648-82C8-AB1978BFD7EF}">
      <dgm:prSet phldrT="[Text]"/>
      <dgm:spPr/>
      <dgm:t>
        <a:bodyPr/>
        <a:lstStyle/>
        <a:p>
          <a:r>
            <a:rPr lang="en-US" altLang="zh-CN" dirty="0" smtClean="0"/>
            <a:t>Nginx</a:t>
          </a:r>
          <a:endParaRPr lang="en-US" dirty="0"/>
        </a:p>
      </dgm:t>
    </dgm:pt>
    <dgm:pt modelId="{837101FA-E6D7-744A-8552-C7D5DB7486C2}" type="parTrans" cxnId="{8BC62BAB-4021-784E-AD07-E20A10248106}">
      <dgm:prSet/>
      <dgm:spPr/>
      <dgm:t>
        <a:bodyPr/>
        <a:lstStyle/>
        <a:p>
          <a:endParaRPr lang="en-US"/>
        </a:p>
      </dgm:t>
    </dgm:pt>
    <dgm:pt modelId="{5E8EBC84-BB04-2A4B-94E5-4F20BC0DA7C1}" type="sibTrans" cxnId="{8BC62BAB-4021-784E-AD07-E20A10248106}">
      <dgm:prSet/>
      <dgm:spPr/>
      <dgm:t>
        <a:bodyPr/>
        <a:lstStyle/>
        <a:p>
          <a:endParaRPr lang="en-US"/>
        </a:p>
      </dgm:t>
    </dgm:pt>
    <dgm:pt modelId="{CA2F3C2B-E335-C541-A9D8-24A9DA60086F}">
      <dgm:prSet phldrT="[Text]"/>
      <dgm:spPr/>
      <dgm:t>
        <a:bodyPr/>
        <a:lstStyle/>
        <a:p>
          <a:r>
            <a:rPr lang="en-US" altLang="zh-CN" dirty="0" err="1" smtClean="0"/>
            <a:t>Gunicorn</a:t>
          </a:r>
          <a:endParaRPr lang="en-US" dirty="0"/>
        </a:p>
      </dgm:t>
    </dgm:pt>
    <dgm:pt modelId="{1F9E1991-2739-084E-95A9-29372ED1F68C}" type="parTrans" cxnId="{E4C0CC45-80D7-D242-BEF3-937A34728A06}">
      <dgm:prSet/>
      <dgm:spPr/>
      <dgm:t>
        <a:bodyPr/>
        <a:lstStyle/>
        <a:p>
          <a:endParaRPr lang="en-US"/>
        </a:p>
      </dgm:t>
    </dgm:pt>
    <dgm:pt modelId="{3869C171-CC9D-1A45-9401-1C0ED7ADC43B}" type="sibTrans" cxnId="{E4C0CC45-80D7-D242-BEF3-937A34728A06}">
      <dgm:prSet/>
      <dgm:spPr/>
      <dgm:t>
        <a:bodyPr/>
        <a:lstStyle/>
        <a:p>
          <a:endParaRPr lang="en-US"/>
        </a:p>
      </dgm:t>
    </dgm:pt>
    <dgm:pt modelId="{32AC79E4-5E5E-ED47-BA60-B58695220655}">
      <dgm:prSet/>
      <dgm:spPr/>
      <dgm:t>
        <a:bodyPr/>
        <a:lstStyle/>
        <a:p>
          <a:r>
            <a:rPr lang="en-US" altLang="zh-CN" dirty="0" smtClean="0"/>
            <a:t>Flask</a:t>
          </a:r>
          <a:r>
            <a:rPr lang="zh-CN" altLang="en-US" dirty="0" smtClean="0"/>
            <a:t> </a:t>
          </a:r>
          <a:r>
            <a:rPr lang="en-US" altLang="zh-CN" dirty="0" smtClean="0"/>
            <a:t>App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ChatBot</a:t>
          </a:r>
          <a:r>
            <a:rPr lang="en-US" altLang="zh-CN" dirty="0" smtClean="0"/>
            <a:t>)</a:t>
          </a:r>
          <a:endParaRPr lang="en-US" dirty="0"/>
        </a:p>
      </dgm:t>
    </dgm:pt>
    <dgm:pt modelId="{A50CC967-9901-7D4D-AD15-B37522C5B7D7}" type="parTrans" cxnId="{51751863-F415-8C4A-B2D1-3E04F3860FEA}">
      <dgm:prSet/>
      <dgm:spPr/>
      <dgm:t>
        <a:bodyPr/>
        <a:lstStyle/>
        <a:p>
          <a:endParaRPr lang="en-US"/>
        </a:p>
      </dgm:t>
    </dgm:pt>
    <dgm:pt modelId="{1B68C980-AC16-0543-8065-DE04945B46D4}" type="sibTrans" cxnId="{51751863-F415-8C4A-B2D1-3E04F3860FEA}">
      <dgm:prSet/>
      <dgm:spPr/>
      <dgm:t>
        <a:bodyPr/>
        <a:lstStyle/>
        <a:p>
          <a:endParaRPr lang="en-US"/>
        </a:p>
      </dgm:t>
    </dgm:pt>
    <dgm:pt modelId="{9E93677F-C805-B145-94CE-DCC8B6D24136}" type="pres">
      <dgm:prSet presAssocID="{8E9E4F8D-33ED-8943-B835-4C2C23A5D6ED}" presName="Name0" presStyleCnt="0">
        <dgm:presLayoutVars>
          <dgm:dir/>
          <dgm:resizeHandles val="exact"/>
        </dgm:presLayoutVars>
      </dgm:prSet>
      <dgm:spPr/>
    </dgm:pt>
    <dgm:pt modelId="{F840FA28-0369-D64C-A766-D22CB3F89C4B}" type="pres">
      <dgm:prSet presAssocID="{9CAF861B-7D03-3648-82C8-AB1978BFD7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F3AA2-A6EB-B142-A891-370F635AC02A}" type="pres">
      <dgm:prSet presAssocID="{5E8EBC84-BB04-2A4B-94E5-4F20BC0DA7C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73211FC-420B-4E4D-923F-C80396C7BD8B}" type="pres">
      <dgm:prSet presAssocID="{5E8EBC84-BB04-2A4B-94E5-4F20BC0DA7C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72408B0-1BC8-5C46-8967-45F9E4846C3D}" type="pres">
      <dgm:prSet presAssocID="{CA2F3C2B-E335-C541-A9D8-24A9DA6008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C22-FDDC-EB41-B8CA-BAF3FACADEE4}" type="pres">
      <dgm:prSet presAssocID="{3869C171-CC9D-1A45-9401-1C0ED7ADC43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67CFD90-9D58-0A4E-9B82-6DEDE8CBF3EE}" type="pres">
      <dgm:prSet presAssocID="{3869C171-CC9D-1A45-9401-1C0ED7ADC43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DE897F-FD60-4847-90C4-D6529B1B6058}" type="pres">
      <dgm:prSet presAssocID="{32AC79E4-5E5E-ED47-BA60-B58695220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751863-F415-8C4A-B2D1-3E04F3860FEA}" srcId="{8E9E4F8D-33ED-8943-B835-4C2C23A5D6ED}" destId="{32AC79E4-5E5E-ED47-BA60-B58695220655}" srcOrd="2" destOrd="0" parTransId="{A50CC967-9901-7D4D-AD15-B37522C5B7D7}" sibTransId="{1B68C980-AC16-0543-8065-DE04945B46D4}"/>
    <dgm:cxn modelId="{6C7C8956-0EB6-6E4A-9688-FE17177E0491}" type="presOf" srcId="{8E9E4F8D-33ED-8943-B835-4C2C23A5D6ED}" destId="{9E93677F-C805-B145-94CE-DCC8B6D24136}" srcOrd="0" destOrd="0" presId="urn:microsoft.com/office/officeart/2005/8/layout/process1"/>
    <dgm:cxn modelId="{4D37A88E-ADC0-754C-9C99-BC3676CABF5D}" type="presOf" srcId="{3869C171-CC9D-1A45-9401-1C0ED7ADC43B}" destId="{D67CFD90-9D58-0A4E-9B82-6DEDE8CBF3EE}" srcOrd="1" destOrd="0" presId="urn:microsoft.com/office/officeart/2005/8/layout/process1"/>
    <dgm:cxn modelId="{E034D9BA-BEDB-9742-ACB5-1E1861AF0300}" type="presOf" srcId="{3869C171-CC9D-1A45-9401-1C0ED7ADC43B}" destId="{A3FCCC22-FDDC-EB41-B8CA-BAF3FACADEE4}" srcOrd="0" destOrd="0" presId="urn:microsoft.com/office/officeart/2005/8/layout/process1"/>
    <dgm:cxn modelId="{8BC62BAB-4021-784E-AD07-E20A10248106}" srcId="{8E9E4F8D-33ED-8943-B835-4C2C23A5D6ED}" destId="{9CAF861B-7D03-3648-82C8-AB1978BFD7EF}" srcOrd="0" destOrd="0" parTransId="{837101FA-E6D7-744A-8552-C7D5DB7486C2}" sibTransId="{5E8EBC84-BB04-2A4B-94E5-4F20BC0DA7C1}"/>
    <dgm:cxn modelId="{752D9503-12A1-AA4B-A0FC-154BC6A21D38}" type="presOf" srcId="{9CAF861B-7D03-3648-82C8-AB1978BFD7EF}" destId="{F840FA28-0369-D64C-A766-D22CB3F89C4B}" srcOrd="0" destOrd="0" presId="urn:microsoft.com/office/officeart/2005/8/layout/process1"/>
    <dgm:cxn modelId="{E4C0CC45-80D7-D242-BEF3-937A34728A06}" srcId="{8E9E4F8D-33ED-8943-B835-4C2C23A5D6ED}" destId="{CA2F3C2B-E335-C541-A9D8-24A9DA60086F}" srcOrd="1" destOrd="0" parTransId="{1F9E1991-2739-084E-95A9-29372ED1F68C}" sibTransId="{3869C171-CC9D-1A45-9401-1C0ED7ADC43B}"/>
    <dgm:cxn modelId="{42B0D56B-CB27-234F-A213-E84ED3AB2CFB}" type="presOf" srcId="{5E8EBC84-BB04-2A4B-94E5-4F20BC0DA7C1}" destId="{5BCF3AA2-A6EB-B142-A891-370F635AC02A}" srcOrd="0" destOrd="0" presId="urn:microsoft.com/office/officeart/2005/8/layout/process1"/>
    <dgm:cxn modelId="{3F92BEF7-F787-7B4F-AD59-EC1C6336899F}" type="presOf" srcId="{32AC79E4-5E5E-ED47-BA60-B58695220655}" destId="{DBDE897F-FD60-4847-90C4-D6529B1B6058}" srcOrd="0" destOrd="0" presId="urn:microsoft.com/office/officeart/2005/8/layout/process1"/>
    <dgm:cxn modelId="{970CEF52-9714-BA4C-AC75-862FE7C1A4BB}" type="presOf" srcId="{CA2F3C2B-E335-C541-A9D8-24A9DA60086F}" destId="{072408B0-1BC8-5C46-8967-45F9E4846C3D}" srcOrd="0" destOrd="0" presId="urn:microsoft.com/office/officeart/2005/8/layout/process1"/>
    <dgm:cxn modelId="{EFB55037-43AE-4441-8764-8E9C00949AAF}" type="presOf" srcId="{5E8EBC84-BB04-2A4B-94E5-4F20BC0DA7C1}" destId="{073211FC-420B-4E4D-923F-C80396C7BD8B}" srcOrd="1" destOrd="0" presId="urn:microsoft.com/office/officeart/2005/8/layout/process1"/>
    <dgm:cxn modelId="{E4773645-E7C6-5844-953F-E21009E1484D}" type="presParOf" srcId="{9E93677F-C805-B145-94CE-DCC8B6D24136}" destId="{F840FA28-0369-D64C-A766-D22CB3F89C4B}" srcOrd="0" destOrd="0" presId="urn:microsoft.com/office/officeart/2005/8/layout/process1"/>
    <dgm:cxn modelId="{5D3D460F-232B-7342-BA2F-C67D8ABC8D49}" type="presParOf" srcId="{9E93677F-C805-B145-94CE-DCC8B6D24136}" destId="{5BCF3AA2-A6EB-B142-A891-370F635AC02A}" srcOrd="1" destOrd="0" presId="urn:microsoft.com/office/officeart/2005/8/layout/process1"/>
    <dgm:cxn modelId="{C3BF0481-9097-A343-B344-BCFF49D1DBC7}" type="presParOf" srcId="{5BCF3AA2-A6EB-B142-A891-370F635AC02A}" destId="{073211FC-420B-4E4D-923F-C80396C7BD8B}" srcOrd="0" destOrd="0" presId="urn:microsoft.com/office/officeart/2005/8/layout/process1"/>
    <dgm:cxn modelId="{B10B0C88-8E9F-0A41-8D9E-F5088CDADEAF}" type="presParOf" srcId="{9E93677F-C805-B145-94CE-DCC8B6D24136}" destId="{072408B0-1BC8-5C46-8967-45F9E4846C3D}" srcOrd="2" destOrd="0" presId="urn:microsoft.com/office/officeart/2005/8/layout/process1"/>
    <dgm:cxn modelId="{1A03E45C-038E-C347-BF52-BAE6F4CF755A}" type="presParOf" srcId="{9E93677F-C805-B145-94CE-DCC8B6D24136}" destId="{A3FCCC22-FDDC-EB41-B8CA-BAF3FACADEE4}" srcOrd="3" destOrd="0" presId="urn:microsoft.com/office/officeart/2005/8/layout/process1"/>
    <dgm:cxn modelId="{0B9FDE59-1D6F-334E-ACCA-3758BC75DE7D}" type="presParOf" srcId="{A3FCCC22-FDDC-EB41-B8CA-BAF3FACADEE4}" destId="{D67CFD90-9D58-0A4E-9B82-6DEDE8CBF3EE}" srcOrd="0" destOrd="0" presId="urn:microsoft.com/office/officeart/2005/8/layout/process1"/>
    <dgm:cxn modelId="{E21771CE-8ECF-1243-A1F2-5151B866ED84}" type="presParOf" srcId="{9E93677F-C805-B145-94CE-DCC8B6D24136}" destId="{DBDE897F-FD60-4847-90C4-D6529B1B6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FA28-0369-D64C-A766-D22CB3F89C4B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Nginx</a:t>
          </a:r>
          <a:endParaRPr lang="en-US" sz="4300" kern="1200" dirty="0"/>
        </a:p>
      </dsp:txBody>
      <dsp:txXfrm>
        <a:off x="57787" y="1395494"/>
        <a:ext cx="2665308" cy="1560349"/>
      </dsp:txXfrm>
    </dsp:sp>
    <dsp:sp modelId="{5BCF3AA2-A6EB-B142-A891-370F635AC02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072408B0-1BC8-5C46-8967-45F9E4846C3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err="1" smtClean="0"/>
            <a:t>Gunicorn</a:t>
          </a:r>
          <a:endParaRPr lang="en-US" sz="4300" kern="1200" dirty="0"/>
        </a:p>
      </dsp:txBody>
      <dsp:txXfrm>
        <a:off x="3925145" y="1395494"/>
        <a:ext cx="2665308" cy="1560349"/>
      </dsp:txXfrm>
    </dsp:sp>
    <dsp:sp modelId="{A3FCCC22-FDDC-EB41-B8CA-BAF3FACADEE4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DBDE897F-FD60-4847-90C4-D6529B1B605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Flask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App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(</a:t>
          </a:r>
          <a:r>
            <a:rPr lang="en-US" altLang="zh-CN" sz="4300" kern="1200" dirty="0" err="1" smtClean="0"/>
            <a:t>ChatBot</a:t>
          </a:r>
          <a:r>
            <a:rPr lang="en-US" altLang="zh-CN" sz="4300" kern="1200" dirty="0" smtClean="0"/>
            <a:t>)</a:t>
          </a:r>
          <a:endParaRPr lang="en-US" sz="43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1164-A994-634D-9D16-8207D380D43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3872-C89B-D64E-A40F-571E78BA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872-C89B-D64E-A40F-571E78BA59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367F-658A-6A4E-BDB3-1C88E458FA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D.Bot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Joey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当前存在的问题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整体架构</a:t>
            </a:r>
          </a:p>
          <a:p>
            <a:pPr lvl="1"/>
            <a:r>
              <a:rPr lang="zh-CN" altLang="en-US" dirty="0"/>
              <a:t>目前使用</a:t>
            </a:r>
            <a:r>
              <a:rPr lang="en-US" altLang="zh-CN" dirty="0"/>
              <a:t>flask</a:t>
            </a:r>
            <a:r>
              <a:rPr lang="zh-CN" altLang="en-US" dirty="0"/>
              <a:t>自带服务器作为生产服务器，没有考虑安全性和性能，不能承受高并发</a:t>
            </a:r>
          </a:p>
          <a:p>
            <a:pPr lvl="1"/>
            <a:r>
              <a:rPr lang="zh-CN" altLang="en-US" dirty="0"/>
              <a:t>通过端口区分不同的</a:t>
            </a:r>
            <a:r>
              <a:rPr lang="en-US" altLang="zh-CN" dirty="0" err="1"/>
              <a:t>chatbot</a:t>
            </a:r>
            <a:r>
              <a:rPr lang="zh-CN" altLang="en-US" dirty="0"/>
              <a:t>，占用端口资源，且容易混淆</a:t>
            </a:r>
          </a:p>
          <a:p>
            <a:pPr lvl="1"/>
            <a:r>
              <a:rPr lang="zh-CN" altLang="en-US" dirty="0"/>
              <a:t>没有考虑任何负载均衡</a:t>
            </a:r>
          </a:p>
          <a:p>
            <a:r>
              <a:rPr lang="zh-CN" altLang="en-US" dirty="0"/>
              <a:t>数据方面</a:t>
            </a:r>
          </a:p>
          <a:p>
            <a:pPr lvl="1"/>
            <a:r>
              <a:rPr lang="zh-CN" altLang="en-US" dirty="0"/>
              <a:t>没有权限管理，仅通过</a:t>
            </a:r>
            <a:r>
              <a:rPr lang="en-US" altLang="zh-CN" dirty="0"/>
              <a:t>URL</a:t>
            </a:r>
            <a:r>
              <a:rPr lang="zh-CN" altLang="en-US" dirty="0"/>
              <a:t>区分功能</a:t>
            </a:r>
            <a:r>
              <a:rPr lang="zh-CN" altLang="en-US" dirty="0" smtClean="0"/>
              <a:t>，存在明显的漏洞</a:t>
            </a:r>
            <a:endParaRPr lang="zh-CN" altLang="en-US" dirty="0"/>
          </a:p>
          <a:p>
            <a:pPr lvl="1"/>
            <a:r>
              <a:rPr lang="zh-CN" altLang="en-US" dirty="0"/>
              <a:t>大部分数据使用文件和内存来保存，不容易迁移和备份，且容易因为服务器失误而丢失</a:t>
            </a:r>
          </a:p>
          <a:p>
            <a:r>
              <a:rPr lang="en-US" altLang="zh-CN" dirty="0" err="1"/>
              <a:t>chatbot</a:t>
            </a:r>
            <a:r>
              <a:rPr lang="zh-CN" altLang="en-US" dirty="0"/>
              <a:t>架构</a:t>
            </a:r>
          </a:p>
          <a:p>
            <a:pPr lvl="1"/>
            <a:r>
              <a:rPr lang="zh-CN" altLang="en-US" dirty="0"/>
              <a:t>存在大量的</a:t>
            </a:r>
            <a:r>
              <a:rPr lang="en-US" altLang="zh-CN" dirty="0"/>
              <a:t>hard code</a:t>
            </a:r>
            <a:r>
              <a:rPr lang="zh-CN" altLang="en-US" dirty="0"/>
              <a:t>，各个功能解耦较差</a:t>
            </a:r>
          </a:p>
          <a:p>
            <a:pPr lvl="1"/>
            <a:r>
              <a:rPr lang="zh-CN" altLang="en-US" dirty="0"/>
              <a:t>留给未来拓展的难度较大</a:t>
            </a:r>
          </a:p>
          <a:p>
            <a:r>
              <a:rPr lang="zh-CN" altLang="en-US" dirty="0"/>
              <a:t>前端方面</a:t>
            </a:r>
          </a:p>
          <a:p>
            <a:pPr lvl="1"/>
            <a:r>
              <a:rPr lang="zh-CN" altLang="en-US" dirty="0"/>
              <a:t>聊天界面不支持</a:t>
            </a:r>
            <a:r>
              <a:rPr lang="en-US" altLang="zh-CN" dirty="0"/>
              <a:t>IE</a:t>
            </a:r>
            <a:r>
              <a:rPr lang="zh-CN" altLang="en-US" dirty="0"/>
              <a:t>浏览器</a:t>
            </a:r>
          </a:p>
          <a:p>
            <a:pPr lvl="1"/>
            <a:r>
              <a:rPr lang="zh-CN" altLang="en-US" dirty="0"/>
              <a:t>配置页面拓展空间几乎接近于无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新服务架构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717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31456" y="3473241"/>
            <a:ext cx="5737122" cy="3271688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658" y="3473241"/>
            <a:ext cx="5752798" cy="3271688"/>
          </a:xfrm>
          <a:prstGeom prst="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333" y="1925534"/>
            <a:ext cx="11474245" cy="1535421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42525" y="3708087"/>
            <a:ext cx="3433792" cy="292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用户账号信息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项目数据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语料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自定义设置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聊天记录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。。。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258759"/>
            <a:ext cx="10238117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Botbase</a:t>
            </a:r>
            <a:r>
              <a:rPr lang="zh-CN" altLang="en-US" dirty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：前端页面渲染，用户交互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1455" y="172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请求进入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5520904" y="1538438"/>
            <a:ext cx="310551" cy="724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3708087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预处理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同义词替换，停用词去除等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9359421" y="3140016"/>
            <a:ext cx="8866" cy="5680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6" idx="1"/>
          </p:cNvCxnSpPr>
          <p:nvPr/>
        </p:nvCxnSpPr>
        <p:spPr>
          <a:xfrm>
            <a:off x="5382884" y="4148716"/>
            <a:ext cx="2259641" cy="10236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3110542" y="3069568"/>
            <a:ext cx="0" cy="63851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38200" y="4716787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语义相似度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计算语义表征向量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38200" y="5755315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检索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查找语料库 返回相似结果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  <a:endCxn id="6" idx="1"/>
          </p:cNvCxnSpPr>
          <p:nvPr/>
        </p:nvCxnSpPr>
        <p:spPr>
          <a:xfrm flipV="1">
            <a:off x="5382884" y="5172330"/>
            <a:ext cx="2259641" cy="10236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7" idx="1"/>
          </p:cNvCxnSpPr>
          <p:nvPr/>
        </p:nvCxnSpPr>
        <p:spPr>
          <a:xfrm rot="10800000">
            <a:off x="838200" y="2699388"/>
            <a:ext cx="12700" cy="3496556"/>
          </a:xfrm>
          <a:prstGeom prst="bentConnector3">
            <a:avLst>
              <a:gd name="adj1" fmla="val 329433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333" y="1956670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0" y="37738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zh-CN" altLang="en-US" dirty="0" smtClean="0"/>
              <a:t>应用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259937" y="3859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2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196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Arial</vt:lpstr>
      <vt:lpstr>Calibri</vt:lpstr>
      <vt:lpstr>Calibri Light</vt:lpstr>
      <vt:lpstr>Office Theme</vt:lpstr>
      <vt:lpstr>D.Bot 2.0</vt:lpstr>
      <vt:lpstr>当前存在的问题</vt:lpstr>
      <vt:lpstr>新服务架构</vt:lpstr>
      <vt:lpstr>Flask App (ChatBot) 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D.Bot 2.0</dc:title>
  <dc:creator>Zhe Zheng</dc:creator>
  <cp:lastModifiedBy>Joey ZheZheng</cp:lastModifiedBy>
  <cp:revision>6</cp:revision>
  <dcterms:created xsi:type="dcterms:W3CDTF">2020-02-09T12:06:29Z</dcterms:created>
  <dcterms:modified xsi:type="dcterms:W3CDTF">2020-02-11T05:24:50Z</dcterms:modified>
</cp:coreProperties>
</file>