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64"/>
  </p:normalViewPr>
  <p:slideViewPr>
    <p:cSldViewPr snapToGrid="0" snapToObjects="1">
      <p:cViewPr varScale="1">
        <p:scale>
          <a:sx n="90" d="100"/>
          <a:sy n="90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A41C-12E6-4A41-ACC6-630F22B22FC5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06BA-3EE6-2A4F-B4A9-EFA065A3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6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A41C-12E6-4A41-ACC6-630F22B22FC5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06BA-3EE6-2A4F-B4A9-EFA065A3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8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A41C-12E6-4A41-ACC6-630F22B22FC5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06BA-3EE6-2A4F-B4A9-EFA065A3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5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A41C-12E6-4A41-ACC6-630F22B22FC5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06BA-3EE6-2A4F-B4A9-EFA065A3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8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A41C-12E6-4A41-ACC6-630F22B22FC5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06BA-3EE6-2A4F-B4A9-EFA065A3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0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A41C-12E6-4A41-ACC6-630F22B22FC5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06BA-3EE6-2A4F-B4A9-EFA065A3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9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A41C-12E6-4A41-ACC6-630F22B22FC5}" type="datetimeFigureOut">
              <a:rPr lang="en-US" smtClean="0"/>
              <a:t>8/20/18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06BA-3EE6-2A4F-B4A9-EFA065A3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A41C-12E6-4A41-ACC6-630F22B22FC5}" type="datetimeFigureOut">
              <a:rPr lang="en-US" smtClean="0"/>
              <a:t>8/20/18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06BA-3EE6-2A4F-B4A9-EFA065A3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1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A41C-12E6-4A41-ACC6-630F22B22FC5}" type="datetimeFigureOut">
              <a:rPr lang="en-US" smtClean="0"/>
              <a:t>8/20/18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06BA-3EE6-2A4F-B4A9-EFA065A3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9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A41C-12E6-4A41-ACC6-630F22B22FC5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06BA-3EE6-2A4F-B4A9-EFA065A3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0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A41C-12E6-4A41-ACC6-630F22B22FC5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06BA-3EE6-2A4F-B4A9-EFA065A3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9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3A41C-12E6-4A41-ACC6-630F22B22FC5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B06BA-3EE6-2A4F-B4A9-EFA065A3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03730" y="590186"/>
            <a:ext cx="1357312" cy="475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Keywords</a:t>
            </a:r>
            <a:endParaRPr lang="en-US" sz="2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46973" y="590185"/>
            <a:ext cx="1357312" cy="475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Title</a:t>
            </a:r>
            <a:endParaRPr lang="en-US" sz="2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976040" y="590185"/>
            <a:ext cx="1357312" cy="475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Text</a:t>
            </a:r>
            <a:endParaRPr lang="en-US" sz="2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80891" y="1452827"/>
            <a:ext cx="1777042" cy="4794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Concatenate</a:t>
            </a:r>
            <a:endParaRPr lang="en-US" sz="2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68459" y="2319755"/>
            <a:ext cx="1235826" cy="4794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bigrams</a:t>
            </a:r>
            <a:endParaRPr lang="en-US" sz="2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80891" y="3186683"/>
            <a:ext cx="1777042" cy="4794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Concatenate</a:t>
            </a:r>
            <a:endParaRPr lang="en-US" sz="2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80891" y="4920539"/>
            <a:ext cx="1777042" cy="4794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Padding</a:t>
            </a:r>
            <a:endParaRPr lang="en-US" sz="2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80891" y="4053611"/>
            <a:ext cx="1777042" cy="4794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Vectorization</a:t>
            </a:r>
            <a:endParaRPr lang="en-US" sz="2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14056" y="3245461"/>
            <a:ext cx="1777042" cy="4794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Padding</a:t>
            </a:r>
            <a:endParaRPr lang="en-US" sz="2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14056" y="2378533"/>
            <a:ext cx="1777042" cy="4794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Vectorization</a:t>
            </a:r>
            <a:endParaRPr lang="en-US" sz="2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4" name="Straight Arrow Connector 23"/>
          <p:cNvCxnSpPr>
            <a:stCxn id="4" idx="2"/>
            <a:endCxn id="11" idx="0"/>
          </p:cNvCxnSpPr>
          <p:nvPr/>
        </p:nvCxnSpPr>
        <p:spPr>
          <a:xfrm>
            <a:off x="2482386" y="1065386"/>
            <a:ext cx="787026" cy="3874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11" idx="0"/>
          </p:cNvCxnSpPr>
          <p:nvPr/>
        </p:nvCxnSpPr>
        <p:spPr>
          <a:xfrm flipH="1">
            <a:off x="3269412" y="1065385"/>
            <a:ext cx="856217" cy="38744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3" idx="0"/>
          </p:cNvCxnSpPr>
          <p:nvPr/>
        </p:nvCxnSpPr>
        <p:spPr>
          <a:xfrm>
            <a:off x="3269412" y="1932314"/>
            <a:ext cx="916960" cy="3874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2"/>
            <a:endCxn id="78" idx="0"/>
          </p:cNvCxnSpPr>
          <p:nvPr/>
        </p:nvCxnSpPr>
        <p:spPr>
          <a:xfrm flipH="1">
            <a:off x="2423846" y="1932314"/>
            <a:ext cx="845566" cy="3855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2"/>
            <a:endCxn id="15" idx="0"/>
          </p:cNvCxnSpPr>
          <p:nvPr/>
        </p:nvCxnSpPr>
        <p:spPr>
          <a:xfrm flipH="1">
            <a:off x="3269412" y="2799242"/>
            <a:ext cx="916960" cy="3874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2"/>
            <a:endCxn id="17" idx="0"/>
          </p:cNvCxnSpPr>
          <p:nvPr/>
        </p:nvCxnSpPr>
        <p:spPr>
          <a:xfrm>
            <a:off x="3269412" y="3666170"/>
            <a:ext cx="0" cy="3874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2"/>
            <a:endCxn id="16" idx="0"/>
          </p:cNvCxnSpPr>
          <p:nvPr/>
        </p:nvCxnSpPr>
        <p:spPr>
          <a:xfrm>
            <a:off x="3269412" y="4533098"/>
            <a:ext cx="0" cy="3874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2"/>
          </p:cNvCxnSpPr>
          <p:nvPr/>
        </p:nvCxnSpPr>
        <p:spPr>
          <a:xfrm>
            <a:off x="3269412" y="5400026"/>
            <a:ext cx="0" cy="3874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1" idx="0"/>
          </p:cNvCxnSpPr>
          <p:nvPr/>
        </p:nvCxnSpPr>
        <p:spPr>
          <a:xfrm>
            <a:off x="6702577" y="1991092"/>
            <a:ext cx="0" cy="3874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1" idx="2"/>
            <a:endCxn id="20" idx="0"/>
          </p:cNvCxnSpPr>
          <p:nvPr/>
        </p:nvCxnSpPr>
        <p:spPr>
          <a:xfrm>
            <a:off x="6702577" y="2858020"/>
            <a:ext cx="0" cy="3874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0" idx="2"/>
          </p:cNvCxnSpPr>
          <p:nvPr/>
        </p:nvCxnSpPr>
        <p:spPr>
          <a:xfrm>
            <a:off x="6702577" y="3724948"/>
            <a:ext cx="0" cy="3874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arallelogram 61"/>
          <p:cNvSpPr/>
          <p:nvPr/>
        </p:nvSpPr>
        <p:spPr>
          <a:xfrm>
            <a:off x="2562045" y="5791754"/>
            <a:ext cx="1414733" cy="475200"/>
          </a:xfrm>
          <a:prstGeom prst="parallelogram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Input_1</a:t>
            </a:r>
            <a:endParaRPr lang="en-US" sz="2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5" name="Parallelogram 64"/>
          <p:cNvSpPr/>
          <p:nvPr/>
        </p:nvSpPr>
        <p:spPr>
          <a:xfrm>
            <a:off x="5966500" y="4112389"/>
            <a:ext cx="1414733" cy="475200"/>
          </a:xfrm>
          <a:prstGeom prst="parallelogram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Input_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sz="2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057653" y="5001018"/>
            <a:ext cx="622315" cy="30186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663021" y="494453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Raw data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679968" y="541813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Process</a:t>
            </a:r>
            <a:endParaRPr lang="en-US" altLang="zh-CN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6679968" y="578746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Result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057168" y="5447732"/>
            <a:ext cx="622800" cy="302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3" name="Parallelogram 72"/>
          <p:cNvSpPr/>
          <p:nvPr/>
        </p:nvSpPr>
        <p:spPr>
          <a:xfrm>
            <a:off x="6057168" y="5891734"/>
            <a:ext cx="622800" cy="302400"/>
          </a:xfrm>
          <a:prstGeom prst="parallelogram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803211" y="4791430"/>
            <a:ext cx="2007589" cy="1475524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792913" y="1496094"/>
            <a:ext cx="1777042" cy="4794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Tokenization</a:t>
            </a:r>
            <a:endParaRPr lang="en-US" sz="2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6681434" y="1108653"/>
            <a:ext cx="0" cy="3874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805933" y="2317909"/>
            <a:ext cx="1235826" cy="4794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unigrams</a:t>
            </a:r>
            <a:endParaRPr lang="en-US" sz="2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0" name="Straight Arrow Connector 79"/>
          <p:cNvCxnSpPr>
            <a:stCxn id="78" idx="2"/>
            <a:endCxn id="15" idx="0"/>
          </p:cNvCxnSpPr>
          <p:nvPr/>
        </p:nvCxnSpPr>
        <p:spPr>
          <a:xfrm>
            <a:off x="2423846" y="2797396"/>
            <a:ext cx="845566" cy="3892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6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76709" y="1004251"/>
            <a:ext cx="1777042" cy="4794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Embedding</a:t>
            </a:r>
            <a:endParaRPr lang="en-US" sz="2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2199" y="1807015"/>
            <a:ext cx="2786062" cy="4794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Global Average-pooling</a:t>
            </a:r>
            <a:endParaRPr lang="en-US" sz="2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55050" y="1004251"/>
            <a:ext cx="1777042" cy="4794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Embedding</a:t>
            </a:r>
            <a:endParaRPr lang="en-US" sz="2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61405" y="2609779"/>
            <a:ext cx="2164331" cy="4794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Bidirectional GRU</a:t>
            </a:r>
            <a:endParaRPr lang="en-US" sz="2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61405" y="1807015"/>
            <a:ext cx="2164331" cy="4794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Spatial Dropout</a:t>
            </a:r>
            <a:endParaRPr lang="en-US" sz="2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24400" y="3412543"/>
            <a:ext cx="1949570" cy="4794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Average-pooling</a:t>
            </a:r>
            <a:endParaRPr lang="en-US" sz="2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37253" y="3412542"/>
            <a:ext cx="1949570" cy="4794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Max-pooling</a:t>
            </a:r>
            <a:endParaRPr lang="en-US" sz="2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55050" y="4215305"/>
            <a:ext cx="1777042" cy="4794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Concatenate</a:t>
            </a:r>
            <a:endParaRPr lang="en-US" sz="2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67767" y="5647519"/>
            <a:ext cx="1943819" cy="4794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Fully connected</a:t>
            </a:r>
            <a:endParaRPr lang="en-US" sz="2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51156" y="4937277"/>
            <a:ext cx="1777042" cy="4794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Concatenate</a:t>
            </a:r>
            <a:endParaRPr lang="en-US" sz="2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Parallelogram 16"/>
          <p:cNvSpPr/>
          <p:nvPr/>
        </p:nvSpPr>
        <p:spPr>
          <a:xfrm>
            <a:off x="3982527" y="6357761"/>
            <a:ext cx="1414733" cy="475200"/>
          </a:xfrm>
          <a:prstGeom prst="parallelogram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Output</a:t>
            </a:r>
            <a:endParaRPr lang="en-US" sz="2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486574" y="205774"/>
            <a:ext cx="1357312" cy="475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Input_1</a:t>
            </a:r>
            <a:endParaRPr lang="en-US" sz="2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464914" y="203631"/>
            <a:ext cx="1357312" cy="475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Input_2</a:t>
            </a:r>
            <a:endParaRPr lang="en-US" sz="2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0" name="Straight Arrow Connector 19"/>
          <p:cNvCxnSpPr>
            <a:stCxn id="18" idx="2"/>
            <a:endCxn id="6" idx="0"/>
          </p:cNvCxnSpPr>
          <p:nvPr/>
        </p:nvCxnSpPr>
        <p:spPr>
          <a:xfrm>
            <a:off x="2165230" y="680974"/>
            <a:ext cx="0" cy="3232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7" idx="0"/>
          </p:cNvCxnSpPr>
          <p:nvPr/>
        </p:nvCxnSpPr>
        <p:spPr>
          <a:xfrm>
            <a:off x="2165230" y="1483738"/>
            <a:ext cx="0" cy="3232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15" idx="0"/>
          </p:cNvCxnSpPr>
          <p:nvPr/>
        </p:nvCxnSpPr>
        <p:spPr>
          <a:xfrm>
            <a:off x="2165230" y="2286502"/>
            <a:ext cx="2574447" cy="26507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2"/>
            <a:endCxn id="8" idx="0"/>
          </p:cNvCxnSpPr>
          <p:nvPr/>
        </p:nvCxnSpPr>
        <p:spPr>
          <a:xfrm>
            <a:off x="7143570" y="678831"/>
            <a:ext cx="1" cy="3254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2"/>
            <a:endCxn id="10" idx="0"/>
          </p:cNvCxnSpPr>
          <p:nvPr/>
        </p:nvCxnSpPr>
        <p:spPr>
          <a:xfrm>
            <a:off x="7143571" y="1483738"/>
            <a:ext cx="0" cy="3232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2"/>
            <a:endCxn id="9" idx="0"/>
          </p:cNvCxnSpPr>
          <p:nvPr/>
        </p:nvCxnSpPr>
        <p:spPr>
          <a:xfrm>
            <a:off x="7143571" y="2286502"/>
            <a:ext cx="0" cy="3232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2"/>
            <a:endCxn id="11" idx="0"/>
          </p:cNvCxnSpPr>
          <p:nvPr/>
        </p:nvCxnSpPr>
        <p:spPr>
          <a:xfrm flipH="1">
            <a:off x="5699185" y="3089266"/>
            <a:ext cx="1444386" cy="3232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2"/>
            <a:endCxn id="12" idx="0"/>
          </p:cNvCxnSpPr>
          <p:nvPr/>
        </p:nvCxnSpPr>
        <p:spPr>
          <a:xfrm>
            <a:off x="7143571" y="3089266"/>
            <a:ext cx="1468467" cy="3232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" idx="2"/>
            <a:endCxn id="13" idx="0"/>
          </p:cNvCxnSpPr>
          <p:nvPr/>
        </p:nvCxnSpPr>
        <p:spPr>
          <a:xfrm>
            <a:off x="5699185" y="3892030"/>
            <a:ext cx="1444386" cy="3232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2"/>
            <a:endCxn id="13" idx="0"/>
          </p:cNvCxnSpPr>
          <p:nvPr/>
        </p:nvCxnSpPr>
        <p:spPr>
          <a:xfrm flipH="1">
            <a:off x="7143571" y="3892029"/>
            <a:ext cx="1468467" cy="3232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3" idx="1"/>
            <a:endCxn id="15" idx="0"/>
          </p:cNvCxnSpPr>
          <p:nvPr/>
        </p:nvCxnSpPr>
        <p:spPr>
          <a:xfrm flipH="1">
            <a:off x="4739677" y="4455049"/>
            <a:ext cx="1515373" cy="4822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5" idx="2"/>
            <a:endCxn id="14" idx="0"/>
          </p:cNvCxnSpPr>
          <p:nvPr/>
        </p:nvCxnSpPr>
        <p:spPr>
          <a:xfrm>
            <a:off x="4739677" y="5416764"/>
            <a:ext cx="0" cy="2307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4" idx="2"/>
            <a:endCxn id="17" idx="1"/>
          </p:cNvCxnSpPr>
          <p:nvPr/>
        </p:nvCxnSpPr>
        <p:spPr>
          <a:xfrm>
            <a:off x="4739677" y="6127006"/>
            <a:ext cx="9617" cy="2307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521200" y="4015699"/>
            <a:ext cx="622315" cy="30186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43515" y="395680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Input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140378" y="439442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Process</a:t>
            </a:r>
            <a:endParaRPr lang="en-US" altLang="zh-CN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2140378" y="481944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Output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521074" y="4425882"/>
            <a:ext cx="622800" cy="302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9" name="Parallelogram 68"/>
          <p:cNvSpPr/>
          <p:nvPr/>
        </p:nvSpPr>
        <p:spPr>
          <a:xfrm>
            <a:off x="1517578" y="4886915"/>
            <a:ext cx="622800" cy="302400"/>
          </a:xfrm>
          <a:prstGeom prst="parallelogram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263621" y="3892029"/>
            <a:ext cx="2007589" cy="1370106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38</Words>
  <Application>Microsoft Macintosh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DengXian</vt:lpstr>
      <vt:lpstr>Times New Roman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 Zheng</dc:creator>
  <cp:lastModifiedBy>Zhe Zheng</cp:lastModifiedBy>
  <cp:revision>14</cp:revision>
  <cp:lastPrinted>2018-08-20T11:47:51Z</cp:lastPrinted>
  <dcterms:created xsi:type="dcterms:W3CDTF">2018-08-20T09:23:39Z</dcterms:created>
  <dcterms:modified xsi:type="dcterms:W3CDTF">2018-08-20T22:38:37Z</dcterms:modified>
</cp:coreProperties>
</file>