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76" r:id="rId9"/>
    <p:sldId id="263" r:id="rId10"/>
    <p:sldId id="281" r:id="rId11"/>
    <p:sldId id="27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" initials="L" lastIdx="2" clrIdx="0">
    <p:extLst>
      <p:ext uri="{19B8F6BF-5375-455C-9EA6-DF929625EA0E}">
        <p15:presenceInfo xmlns:p15="http://schemas.microsoft.com/office/powerpoint/2012/main" userId="Loï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E124B-D2C7-4523-9046-2A07ACA31D74}" v="3" dt="2021-07-28T18:31:15.486"/>
    <p1510:client id="{3138735E-E9B9-4A92-A1F7-50F7B14DF7AF}" v="1" dt="2021-07-29T12:27:28.728"/>
    <p1510:client id="{6040AAD4-73F3-47F0-BF17-5914BEFB2694}" v="40" dt="2021-07-29T14:02:22.335"/>
    <p1510:client id="{68C9AA30-A2DF-455F-A600-ECA66802E5A0}" v="225" dt="2021-07-28T21:34:42.636"/>
    <p1510:client id="{AF8258FE-E51D-44D6-A03E-C6CBF7DB34AC}" v="1" dt="2021-07-28T23:14:18.745"/>
    <p1510:client id="{EA4DFD5F-0923-4D0F-B0BF-E02A0E1E95B0}" v="28" dt="2021-07-28T20:25:15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0" autoAdjust="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ïc MENISSIER" userId="2f577b14-8d2f-41fb-9e65-33a0241782fd" providerId="ADAL" clId="{4FE0345C-5730-1945-A8EE-6D03E1C678E2}"/>
    <pc:docChg chg="modSld sldOrd">
      <pc:chgData name="Loïc MENISSIER" userId="2f577b14-8d2f-41fb-9e65-33a0241782fd" providerId="ADAL" clId="{4FE0345C-5730-1945-A8EE-6D03E1C678E2}" dt="2021-02-03T00:41:31.478" v="4" actId="1076"/>
      <pc:docMkLst>
        <pc:docMk/>
      </pc:docMkLst>
      <pc:sldChg chg="ord">
        <pc:chgData name="Loïc MENISSIER" userId="2f577b14-8d2f-41fb-9e65-33a0241782fd" providerId="ADAL" clId="{4FE0345C-5730-1945-A8EE-6D03E1C678E2}" dt="2021-02-03T00:41:31.478" v="4" actId="1076"/>
        <pc:sldMkLst>
          <pc:docMk/>
          <pc:sldMk cId="1882371955" sldId="265"/>
        </pc:sldMkLst>
      </pc:sldChg>
      <pc:sldChg chg="modNotesTx">
        <pc:chgData name="Loïc MENISSIER" userId="2f577b14-8d2f-41fb-9e65-33a0241782fd" providerId="ADAL" clId="{4FE0345C-5730-1945-A8EE-6D03E1C678E2}" dt="2021-02-03T00:40:51.629" v="2" actId="20577"/>
        <pc:sldMkLst>
          <pc:docMk/>
          <pc:sldMk cId="2018680255" sldId="270"/>
        </pc:sldMkLst>
      </pc:sldChg>
    </pc:docChg>
  </pc:docChgLst>
  <pc:docChgLst>
    <pc:chgData name="Jacques CURTIS" userId="S::jcurtis1@myges.fr::edcf499e-1a5e-4907-96c2-48f94e90cc38" providerId="AD" clId="Web-{8C4D3AC2-ABB9-4F0E-B7A0-A4178AD46552}"/>
    <pc:docChg chg="modSld">
      <pc:chgData name="Jacques CURTIS" userId="S::jcurtis1@myges.fr::edcf499e-1a5e-4907-96c2-48f94e90cc38" providerId="AD" clId="Web-{8C4D3AC2-ABB9-4F0E-B7A0-A4178AD46552}" dt="2021-02-02T21:39:15.411" v="4"/>
      <pc:docMkLst>
        <pc:docMk/>
      </pc:docMkLst>
      <pc:sldChg chg="delSp">
        <pc:chgData name="Jacques CURTIS" userId="S::jcurtis1@myges.fr::edcf499e-1a5e-4907-96c2-48f94e90cc38" providerId="AD" clId="Web-{8C4D3AC2-ABB9-4F0E-B7A0-A4178AD46552}" dt="2021-02-02T21:39:06.270" v="1"/>
        <pc:sldMkLst>
          <pc:docMk/>
          <pc:sldMk cId="128495895" sldId="257"/>
        </pc:sldMkLst>
        <pc:spChg chg="del">
          <ac:chgData name="Jacques CURTIS" userId="S::jcurtis1@myges.fr::edcf499e-1a5e-4907-96c2-48f94e90cc38" providerId="AD" clId="Web-{8C4D3AC2-ABB9-4F0E-B7A0-A4178AD46552}" dt="2021-02-02T21:39:06.270" v="1"/>
          <ac:spMkLst>
            <pc:docMk/>
            <pc:sldMk cId="128495895" sldId="257"/>
            <ac:spMk id="4" creationId="{642CE904-9E3C-43AB-BAAC-AB963A410CB8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11.130" v="3"/>
        <pc:sldMkLst>
          <pc:docMk/>
          <pc:sldMk cId="4001191277" sldId="259"/>
        </pc:sldMkLst>
        <pc:spChg chg="del">
          <ac:chgData name="Jacques CURTIS" userId="S::jcurtis1@myges.fr::edcf499e-1a5e-4907-96c2-48f94e90cc38" providerId="AD" clId="Web-{8C4D3AC2-ABB9-4F0E-B7A0-A4178AD46552}" dt="2021-02-02T21:39:11.130" v="3"/>
          <ac:spMkLst>
            <pc:docMk/>
            <pc:sldMk cId="4001191277" sldId="259"/>
            <ac:spMk id="3" creationId="{30092EB7-C804-47C5-BAE9-6E2E0617BAD9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15.411" v="4"/>
        <pc:sldMkLst>
          <pc:docMk/>
          <pc:sldMk cId="2534841834" sldId="260"/>
        </pc:sldMkLst>
        <pc:spChg chg="del">
          <ac:chgData name="Jacques CURTIS" userId="S::jcurtis1@myges.fr::edcf499e-1a5e-4907-96c2-48f94e90cc38" providerId="AD" clId="Web-{8C4D3AC2-ABB9-4F0E-B7A0-A4178AD46552}" dt="2021-02-02T21:39:15.411" v="4"/>
          <ac:spMkLst>
            <pc:docMk/>
            <pc:sldMk cId="2534841834" sldId="260"/>
            <ac:spMk id="3" creationId="{550B1E44-F114-40BB-95C0-9B39A215E538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08.286" v="2"/>
        <pc:sldMkLst>
          <pc:docMk/>
          <pc:sldMk cId="478765012" sldId="261"/>
        </pc:sldMkLst>
        <pc:spChg chg="del">
          <ac:chgData name="Jacques CURTIS" userId="S::jcurtis1@myges.fr::edcf499e-1a5e-4907-96c2-48f94e90cc38" providerId="AD" clId="Web-{8C4D3AC2-ABB9-4F0E-B7A0-A4178AD46552}" dt="2021-02-02T21:39:08.286" v="2"/>
          <ac:spMkLst>
            <pc:docMk/>
            <pc:sldMk cId="478765012" sldId="261"/>
            <ac:spMk id="4" creationId="{2EA2358D-E47D-4824-BFFE-E9D305D00861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02.582" v="0"/>
        <pc:sldMkLst>
          <pc:docMk/>
          <pc:sldMk cId="12277624" sldId="263"/>
        </pc:sldMkLst>
        <pc:spChg chg="del">
          <ac:chgData name="Jacques CURTIS" userId="S::jcurtis1@myges.fr::edcf499e-1a5e-4907-96c2-48f94e90cc38" providerId="AD" clId="Web-{8C4D3AC2-ABB9-4F0E-B7A0-A4178AD46552}" dt="2021-02-02T21:39:02.582" v="0"/>
          <ac:spMkLst>
            <pc:docMk/>
            <pc:sldMk cId="12277624" sldId="263"/>
            <ac:spMk id="4" creationId="{F0B6301D-608D-498C-8495-16F77F01D5D1}"/>
          </ac:spMkLst>
        </pc:spChg>
      </pc:sldChg>
    </pc:docChg>
  </pc:docChgLst>
  <pc:docChgLst>
    <pc:chgData name="Jacques CURTIS" userId="S::jcurtis1@myges.fr::edcf499e-1a5e-4907-96c2-48f94e90cc38" providerId="AD" clId="Web-{6CDDAEC9-4713-44DC-A8C1-5D9F205E2ACE}"/>
    <pc:docChg chg="modSld">
      <pc:chgData name="Jacques CURTIS" userId="S::jcurtis1@myges.fr::edcf499e-1a5e-4907-96c2-48f94e90cc38" providerId="AD" clId="Web-{6CDDAEC9-4713-44DC-A8C1-5D9F205E2ACE}" dt="2021-02-02T21:59:06.194" v="18" actId="1076"/>
      <pc:docMkLst>
        <pc:docMk/>
      </pc:docMkLst>
      <pc:sldChg chg="addSp delSp modSp">
        <pc:chgData name="Jacques CURTIS" userId="S::jcurtis1@myges.fr::edcf499e-1a5e-4907-96c2-48f94e90cc38" providerId="AD" clId="Web-{6CDDAEC9-4713-44DC-A8C1-5D9F205E2ACE}" dt="2021-02-02T21:59:06.194" v="18" actId="1076"/>
        <pc:sldMkLst>
          <pc:docMk/>
          <pc:sldMk cId="1882371955" sldId="265"/>
        </pc:sldMkLst>
        <pc:picChg chg="add mod">
          <ac:chgData name="Jacques CURTIS" userId="S::jcurtis1@myges.fr::edcf499e-1a5e-4907-96c2-48f94e90cc38" providerId="AD" clId="Web-{6CDDAEC9-4713-44DC-A8C1-5D9F205E2ACE}" dt="2021-02-02T21:57:09.312" v="5" actId="1076"/>
          <ac:picMkLst>
            <pc:docMk/>
            <pc:sldMk cId="1882371955" sldId="265"/>
            <ac:picMk id="4" creationId="{FBD893E9-5FEE-4FB6-B4C0-B43849E31E15}"/>
          </ac:picMkLst>
        </pc:picChg>
        <pc:picChg chg="add del mod">
          <ac:chgData name="Jacques CURTIS" userId="S::jcurtis1@myges.fr::edcf499e-1a5e-4907-96c2-48f94e90cc38" providerId="AD" clId="Web-{6CDDAEC9-4713-44DC-A8C1-5D9F205E2ACE}" dt="2021-02-02T21:59:04.585" v="17"/>
          <ac:picMkLst>
            <pc:docMk/>
            <pc:sldMk cId="1882371955" sldId="265"/>
            <ac:picMk id="5" creationId="{3CEC00B0-B122-4569-91B3-7C0362490F0C}"/>
          </ac:picMkLst>
        </pc:picChg>
        <pc:picChg chg="add mod">
          <ac:chgData name="Jacques CURTIS" userId="S::jcurtis1@myges.fr::edcf499e-1a5e-4907-96c2-48f94e90cc38" providerId="AD" clId="Web-{6CDDAEC9-4713-44DC-A8C1-5D9F205E2ACE}" dt="2021-02-02T21:58:19.098" v="15" actId="1076"/>
          <ac:picMkLst>
            <pc:docMk/>
            <pc:sldMk cId="1882371955" sldId="265"/>
            <ac:picMk id="6" creationId="{24F03C0B-F5A2-4942-9AC9-9DFEFA4D0113}"/>
          </ac:picMkLst>
        </pc:picChg>
        <pc:picChg chg="add mod">
          <ac:chgData name="Jacques CURTIS" userId="S::jcurtis1@myges.fr::edcf499e-1a5e-4907-96c2-48f94e90cc38" providerId="AD" clId="Web-{6CDDAEC9-4713-44DC-A8C1-5D9F205E2ACE}" dt="2021-02-02T21:59:06.194" v="18" actId="1076"/>
          <ac:picMkLst>
            <pc:docMk/>
            <pc:sldMk cId="1882371955" sldId="265"/>
            <ac:picMk id="7" creationId="{29220A00-070A-4021-84B5-3C8026332EBD}"/>
          </ac:picMkLst>
        </pc:picChg>
      </pc:sldChg>
    </pc:docChg>
  </pc:docChgLst>
  <pc:docChgLst>
    <pc:chgData name="Jacques CURTIS" userId="S::jcurtis1@myges.fr::edcf499e-1a5e-4907-96c2-48f94e90cc38" providerId="AD" clId="Web-{EFAE836B-D726-47D4-8B95-A0EB1A2CFC26}"/>
    <pc:docChg chg="addSld modSld">
      <pc:chgData name="Jacques CURTIS" userId="S::jcurtis1@myges.fr::edcf499e-1a5e-4907-96c2-48f94e90cc38" providerId="AD" clId="Web-{EFAE836B-D726-47D4-8B95-A0EB1A2CFC26}" dt="2021-02-02T20:00:48.909" v="194" actId="20577"/>
      <pc:docMkLst>
        <pc:docMk/>
      </pc:docMkLst>
      <pc:sldChg chg="modSp">
        <pc:chgData name="Jacques CURTIS" userId="S::jcurtis1@myges.fr::edcf499e-1a5e-4907-96c2-48f94e90cc38" providerId="AD" clId="Web-{EFAE836B-D726-47D4-8B95-A0EB1A2CFC26}" dt="2021-02-02T20:00:42.252" v="187" actId="20577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EFAE836B-D726-47D4-8B95-A0EB1A2CFC26}" dt="2021-02-02T20:00:42.252" v="187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modSp new">
        <pc:chgData name="Jacques CURTIS" userId="S::jcurtis1@myges.fr::edcf499e-1a5e-4907-96c2-48f94e90cc38" providerId="AD" clId="Web-{EFAE836B-D726-47D4-8B95-A0EB1A2CFC26}" dt="2021-02-02T20:00:48.909" v="194" actId="20577"/>
        <pc:sldMkLst>
          <pc:docMk/>
          <pc:sldMk cId="1882371955" sldId="265"/>
        </pc:sldMkLst>
        <pc:spChg chg="mod">
          <ac:chgData name="Jacques CURTIS" userId="S::jcurtis1@myges.fr::edcf499e-1a5e-4907-96c2-48f94e90cc38" providerId="AD" clId="Web-{EFAE836B-D726-47D4-8B95-A0EB1A2CFC26}" dt="2021-02-02T20:00:48.909" v="194" actId="20577"/>
          <ac:spMkLst>
            <pc:docMk/>
            <pc:sldMk cId="1882371955" sldId="265"/>
            <ac:spMk id="2" creationId="{B96F274B-202F-4180-A0E3-5FDE17C7AA99}"/>
          </ac:spMkLst>
        </pc:spChg>
        <pc:spChg chg="mod">
          <ac:chgData name="Jacques CURTIS" userId="S::jcurtis1@myges.fr::edcf499e-1a5e-4907-96c2-48f94e90cc38" providerId="AD" clId="Web-{EFAE836B-D726-47D4-8B95-A0EB1A2CFC26}" dt="2021-02-02T19:59:44.797" v="170" actId="20577"/>
          <ac:spMkLst>
            <pc:docMk/>
            <pc:sldMk cId="1882371955" sldId="265"/>
            <ac:spMk id="3" creationId="{F3C2698F-38EF-42B1-A542-D2A75CE15061}"/>
          </ac:spMkLst>
        </pc:spChg>
      </pc:sldChg>
      <pc:sldChg chg="delSp modSp new">
        <pc:chgData name="Jacques CURTIS" userId="S::jcurtis1@myges.fr::edcf499e-1a5e-4907-96c2-48f94e90cc38" providerId="AD" clId="Web-{EFAE836B-D726-47D4-8B95-A0EB1A2CFC26}" dt="2021-02-02T19:58:51.202" v="144" actId="14100"/>
        <pc:sldMkLst>
          <pc:docMk/>
          <pc:sldMk cId="3647639019" sldId="266"/>
        </pc:sldMkLst>
        <pc:spChg chg="mod">
          <ac:chgData name="Jacques CURTIS" userId="S::jcurtis1@myges.fr::edcf499e-1a5e-4907-96c2-48f94e90cc38" providerId="AD" clId="Web-{EFAE836B-D726-47D4-8B95-A0EB1A2CFC26}" dt="2021-02-02T19:58:51.202" v="144" actId="14100"/>
          <ac:spMkLst>
            <pc:docMk/>
            <pc:sldMk cId="3647639019" sldId="266"/>
            <ac:spMk id="2" creationId="{09B581CD-A5BC-46F4-830A-66F1847DB67B}"/>
          </ac:spMkLst>
        </pc:spChg>
        <pc:spChg chg="del">
          <ac:chgData name="Jacques CURTIS" userId="S::jcurtis1@myges.fr::edcf499e-1a5e-4907-96c2-48f94e90cc38" providerId="AD" clId="Web-{EFAE836B-D726-47D4-8B95-A0EB1A2CFC26}" dt="2021-02-02T19:58:37.686" v="141"/>
          <ac:spMkLst>
            <pc:docMk/>
            <pc:sldMk cId="3647639019" sldId="266"/>
            <ac:spMk id="3" creationId="{68139D27-C785-4B83-9CC6-F4ACF271D9D9}"/>
          </ac:spMkLst>
        </pc:spChg>
      </pc:sldChg>
    </pc:docChg>
  </pc:docChgLst>
  <pc:docChgLst>
    <pc:chgData name="Jacques CURTIS" userId="S::jcurtis1@myges.fr::edcf499e-1a5e-4907-96c2-48f94e90cc38" providerId="AD" clId="Web-{06E5AF9C-8E7A-4888-AE84-5FBD32E82705}"/>
    <pc:docChg chg="addSld modSld sldOrd">
      <pc:chgData name="Jacques CURTIS" userId="S::jcurtis1@myges.fr::edcf499e-1a5e-4907-96c2-48f94e90cc38" providerId="AD" clId="Web-{06E5AF9C-8E7A-4888-AE84-5FBD32E82705}" dt="2021-02-02T22:38:49.737" v="320"/>
      <pc:docMkLst>
        <pc:docMk/>
      </pc:docMkLst>
      <pc:sldChg chg="ord">
        <pc:chgData name="Jacques CURTIS" userId="S::jcurtis1@myges.fr::edcf499e-1a5e-4907-96c2-48f94e90cc38" providerId="AD" clId="Web-{06E5AF9C-8E7A-4888-AE84-5FBD32E82705}" dt="2021-02-02T22:38:49.737" v="320"/>
        <pc:sldMkLst>
          <pc:docMk/>
          <pc:sldMk cId="3784089036" sldId="256"/>
        </pc:sldMkLst>
      </pc:sldChg>
      <pc:sldChg chg="addSp delSp modSp mod ord setBg">
        <pc:chgData name="Jacques CURTIS" userId="S::jcurtis1@myges.fr::edcf499e-1a5e-4907-96c2-48f94e90cc38" providerId="AD" clId="Web-{06E5AF9C-8E7A-4888-AE84-5FBD32E82705}" dt="2021-02-02T22:38:42.330" v="319"/>
        <pc:sldMkLst>
          <pc:docMk/>
          <pc:sldMk cId="128495895" sldId="257"/>
        </pc:sldMkLst>
        <pc:spChg chg="mod">
          <ac:chgData name="Jacques CURTIS" userId="S::jcurtis1@myges.fr::edcf499e-1a5e-4907-96c2-48f94e90cc38" providerId="AD" clId="Web-{06E5AF9C-8E7A-4888-AE84-5FBD32E82705}" dt="2021-02-02T21:59:44.325" v="17"/>
          <ac:spMkLst>
            <pc:docMk/>
            <pc:sldMk cId="128495895" sldId="257"/>
            <ac:spMk id="2" creationId="{FE9E89C0-11F1-4582-AEC5-EE80EC1B0203}"/>
          </ac:spMkLst>
        </pc:spChg>
        <pc:spChg chg="del">
          <ac:chgData name="Jacques CURTIS" userId="S::jcurtis1@myges.fr::edcf499e-1a5e-4907-96c2-48f94e90cc38" providerId="AD" clId="Web-{06E5AF9C-8E7A-4888-AE84-5FBD32E82705}" dt="2021-02-02T21:59:44.325" v="17"/>
          <ac:spMkLst>
            <pc:docMk/>
            <pc:sldMk cId="128495895" sldId="257"/>
            <ac:spMk id="3" creationId="{9044E1CD-2D8D-42DF-A7D4-7BDE49B2C99D}"/>
          </ac:spMkLst>
        </pc:spChg>
        <pc:graphicFrameChg chg="add">
          <ac:chgData name="Jacques CURTIS" userId="S::jcurtis1@myges.fr::edcf499e-1a5e-4907-96c2-48f94e90cc38" providerId="AD" clId="Web-{06E5AF9C-8E7A-4888-AE84-5FBD32E82705}" dt="2021-02-02T21:59:44.325" v="17"/>
          <ac:graphicFrameMkLst>
            <pc:docMk/>
            <pc:sldMk cId="128495895" sldId="257"/>
            <ac:graphicFrameMk id="5" creationId="{52E22C8A-9EDC-41E4-99DA-09FC011C7832}"/>
          </ac:graphicFrameMkLst>
        </pc:graphicFrameChg>
      </pc:sldChg>
      <pc:sldChg chg="addSp delSp modSp mod setBg modNotes">
        <pc:chgData name="Jacques CURTIS" userId="S::jcurtis1@myges.fr::edcf499e-1a5e-4907-96c2-48f94e90cc38" providerId="AD" clId="Web-{06E5AF9C-8E7A-4888-AE84-5FBD32E82705}" dt="2021-02-02T22:34:14.075" v="309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06E5AF9C-8E7A-4888-AE84-5FBD32E82705}" dt="2021-02-02T22:00:34.405" v="20"/>
          <ac:spMkLst>
            <pc:docMk/>
            <pc:sldMk cId="2246072736" sldId="258"/>
            <ac:spMk id="2" creationId="{7EB72EFF-3985-47EB-A70A-6C853E5AB87C}"/>
          </ac:spMkLst>
        </pc:spChg>
        <pc:spChg chg="add del">
          <ac:chgData name="Jacques CURTIS" userId="S::jcurtis1@myges.fr::edcf499e-1a5e-4907-96c2-48f94e90cc38" providerId="AD" clId="Web-{06E5AF9C-8E7A-4888-AE84-5FBD32E82705}" dt="2021-02-02T22:00:34.405" v="20"/>
          <ac:spMkLst>
            <pc:docMk/>
            <pc:sldMk cId="2246072736" sldId="258"/>
            <ac:spMk id="3" creationId="{3C2700ED-72E3-4C88-AA6A-0D6F1C838112}"/>
          </ac:spMkLst>
        </pc:spChg>
        <pc:graphicFrameChg chg="add del">
          <ac:chgData name="Jacques CURTIS" userId="S::jcurtis1@myges.fr::edcf499e-1a5e-4907-96c2-48f94e90cc38" providerId="AD" clId="Web-{06E5AF9C-8E7A-4888-AE84-5FBD32E82705}" dt="2021-02-02T22:00:34.342" v="19"/>
          <ac:graphicFrameMkLst>
            <pc:docMk/>
            <pc:sldMk cId="2246072736" sldId="258"/>
            <ac:graphicFrameMk id="5" creationId="{8404C77B-6236-47AD-9B83-EE194D0BBA45}"/>
          </ac:graphicFrameMkLst>
        </pc:graphicFrameChg>
        <pc:graphicFrameChg chg="add">
          <ac:chgData name="Jacques CURTIS" userId="S::jcurtis1@myges.fr::edcf499e-1a5e-4907-96c2-48f94e90cc38" providerId="AD" clId="Web-{06E5AF9C-8E7A-4888-AE84-5FBD32E82705}" dt="2021-02-02T22:00:34.405" v="20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modSp">
        <pc:chgData name="Jacques CURTIS" userId="S::jcurtis1@myges.fr::edcf499e-1a5e-4907-96c2-48f94e90cc38" providerId="AD" clId="Web-{06E5AF9C-8E7A-4888-AE84-5FBD32E82705}" dt="2021-02-02T22:19:43.212" v="41" actId="1076"/>
        <pc:sldMkLst>
          <pc:docMk/>
          <pc:sldMk cId="4001191277" sldId="259"/>
        </pc:sldMkLst>
        <pc:graphicFrameChg chg="mod">
          <ac:chgData name="Jacques CURTIS" userId="S::jcurtis1@myges.fr::edcf499e-1a5e-4907-96c2-48f94e90cc38" providerId="AD" clId="Web-{06E5AF9C-8E7A-4888-AE84-5FBD32E82705}" dt="2021-02-02T22:19:43.212" v="41" actId="1076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  <pc:sldChg chg="modSp">
        <pc:chgData name="Jacques CURTIS" userId="S::jcurtis1@myges.fr::edcf499e-1a5e-4907-96c2-48f94e90cc38" providerId="AD" clId="Web-{06E5AF9C-8E7A-4888-AE84-5FBD32E82705}" dt="2021-02-02T22:27:25.191" v="42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06E5AF9C-8E7A-4888-AE84-5FBD32E82705}" dt="2021-02-02T22:27:25.191" v="42" actId="20577"/>
          <ac:spMkLst>
            <pc:docMk/>
            <pc:sldMk cId="2534841834" sldId="260"/>
            <ac:spMk id="2" creationId="{A20D0F5B-3518-4A38-8D84-E2E3EC2DB299}"/>
          </ac:spMkLst>
        </pc:spChg>
      </pc:sldChg>
      <pc:sldChg chg="addSp delSp modSp ord">
        <pc:chgData name="Jacques CURTIS" userId="S::jcurtis1@myges.fr::edcf499e-1a5e-4907-96c2-48f94e90cc38" providerId="AD" clId="Web-{06E5AF9C-8E7A-4888-AE84-5FBD32E82705}" dt="2021-02-02T22:38:40.065" v="318"/>
        <pc:sldMkLst>
          <pc:docMk/>
          <pc:sldMk cId="12277624" sldId="263"/>
        </pc:sldMkLst>
        <pc:spChg chg="del mod">
          <ac:chgData name="Jacques CURTIS" userId="S::jcurtis1@myges.fr::edcf499e-1a5e-4907-96c2-48f94e90cc38" providerId="AD" clId="Web-{06E5AF9C-8E7A-4888-AE84-5FBD32E82705}" dt="2021-02-02T22:32:23.853" v="160"/>
          <ac:spMkLst>
            <pc:docMk/>
            <pc:sldMk cId="12277624" sldId="263"/>
            <ac:spMk id="3" creationId="{E97E73A2-8A6C-4DEA-852C-7D324B44D3DE}"/>
          </ac:spMkLst>
        </pc:spChg>
        <pc:picChg chg="add mod ord">
          <ac:chgData name="Jacques CURTIS" userId="S::jcurtis1@myges.fr::edcf499e-1a5e-4907-96c2-48f94e90cc38" providerId="AD" clId="Web-{06E5AF9C-8E7A-4888-AE84-5FBD32E82705}" dt="2021-02-02T22:36:48.562" v="313" actId="1076"/>
          <ac:picMkLst>
            <pc:docMk/>
            <pc:sldMk cId="12277624" sldId="263"/>
            <ac:picMk id="4" creationId="{1AF0028F-049D-4D6C-9A55-1BBC901CC8BE}"/>
          </ac:picMkLst>
        </pc:picChg>
      </pc:sldChg>
      <pc:sldChg chg="modSp">
        <pc:chgData name="Jacques CURTIS" userId="S::jcurtis1@myges.fr::edcf499e-1a5e-4907-96c2-48f94e90cc38" providerId="AD" clId="Web-{06E5AF9C-8E7A-4888-AE84-5FBD32E82705}" dt="2021-02-02T22:01:21.390" v="27" actId="14100"/>
        <pc:sldMkLst>
          <pc:docMk/>
          <pc:sldMk cId="1882371955" sldId="265"/>
        </pc:sldMkLst>
        <pc:spChg chg="mod">
          <ac:chgData name="Jacques CURTIS" userId="S::jcurtis1@myges.fr::edcf499e-1a5e-4907-96c2-48f94e90cc38" providerId="AD" clId="Web-{06E5AF9C-8E7A-4888-AE84-5FBD32E82705}" dt="2021-02-02T21:54:30.459" v="16" actId="20577"/>
          <ac:spMkLst>
            <pc:docMk/>
            <pc:sldMk cId="1882371955" sldId="265"/>
            <ac:spMk id="3" creationId="{F3C2698F-38EF-42B1-A542-D2A75CE15061}"/>
          </ac:spMkLst>
        </pc:spChg>
        <pc:picChg chg="mod">
          <ac:chgData name="Jacques CURTIS" userId="S::jcurtis1@myges.fr::edcf499e-1a5e-4907-96c2-48f94e90cc38" providerId="AD" clId="Web-{06E5AF9C-8E7A-4888-AE84-5FBD32E82705}" dt="2021-02-02T22:01:16.312" v="25" actId="1076"/>
          <ac:picMkLst>
            <pc:docMk/>
            <pc:sldMk cId="1882371955" sldId="265"/>
            <ac:picMk id="4" creationId="{FBD893E9-5FEE-4FB6-B4C0-B43849E31E15}"/>
          </ac:picMkLst>
        </pc:picChg>
        <pc:picChg chg="mod">
          <ac:chgData name="Jacques CURTIS" userId="S::jcurtis1@myges.fr::edcf499e-1a5e-4907-96c2-48f94e90cc38" providerId="AD" clId="Web-{06E5AF9C-8E7A-4888-AE84-5FBD32E82705}" dt="2021-02-02T22:01:21.390" v="27" actId="14100"/>
          <ac:picMkLst>
            <pc:docMk/>
            <pc:sldMk cId="1882371955" sldId="265"/>
            <ac:picMk id="6" creationId="{24F03C0B-F5A2-4942-9AC9-9DFEFA4D0113}"/>
          </ac:picMkLst>
        </pc:picChg>
        <pc:picChg chg="mod">
          <ac:chgData name="Jacques CURTIS" userId="S::jcurtis1@myges.fr::edcf499e-1a5e-4907-96c2-48f94e90cc38" providerId="AD" clId="Web-{06E5AF9C-8E7A-4888-AE84-5FBD32E82705}" dt="2021-02-02T22:01:11.312" v="23" actId="1076"/>
          <ac:picMkLst>
            <pc:docMk/>
            <pc:sldMk cId="1882371955" sldId="265"/>
            <ac:picMk id="7" creationId="{29220A00-070A-4021-84B5-3C8026332EBD}"/>
          </ac:picMkLst>
        </pc:picChg>
      </pc:sldChg>
      <pc:sldChg chg="addSp delSp modSp mod setBg addAnim">
        <pc:chgData name="Jacques CURTIS" userId="S::jcurtis1@myges.fr::edcf499e-1a5e-4907-96c2-48f94e90cc38" providerId="AD" clId="Web-{06E5AF9C-8E7A-4888-AE84-5FBD32E82705}" dt="2021-02-02T22:28:31.599" v="46"/>
        <pc:sldMkLst>
          <pc:docMk/>
          <pc:sldMk cId="3647639019" sldId="266"/>
        </pc:sldMkLst>
        <pc:spChg chg="mod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2" creationId="{09B581CD-A5BC-46F4-830A-66F1847DB67B}"/>
          </ac:spMkLst>
        </pc:spChg>
        <pc:spChg chg="add del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8" creationId="{BD1CAB03-F6A4-4736-85F6-261056424D9D}"/>
          </ac:spMkLst>
        </pc:spChg>
        <pc:spChg chg="add del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10" creationId="{3E2321B3-5D47-422E-8DD6-192DA485FF63}"/>
          </ac:spMkLst>
        </pc:spChg>
        <pc:spChg chg="add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15" creationId="{FC23C8D4-BD3D-4473-B3D0-89011586BE82}"/>
          </ac:spMkLst>
        </pc:spChg>
        <pc:picChg chg="add mod">
          <ac:chgData name="Jacques CURTIS" userId="S::jcurtis1@myges.fr::edcf499e-1a5e-4907-96c2-48f94e90cc38" providerId="AD" clId="Web-{06E5AF9C-8E7A-4888-AE84-5FBD32E82705}" dt="2021-02-02T22:28:31.599" v="46"/>
          <ac:picMkLst>
            <pc:docMk/>
            <pc:sldMk cId="3647639019" sldId="266"/>
            <ac:picMk id="4" creationId="{06D5CEF7-FAB1-46C1-B919-B0EAFD9F6C54}"/>
          </ac:picMkLst>
        </pc:picChg>
      </pc:sldChg>
      <pc:sldChg chg="addSp delSp modSp new">
        <pc:chgData name="Jacques CURTIS" userId="S::jcurtis1@myges.fr::edcf499e-1a5e-4907-96c2-48f94e90cc38" providerId="AD" clId="Web-{06E5AF9C-8E7A-4888-AE84-5FBD32E82705}" dt="2021-02-02T22:32:14.572" v="158"/>
        <pc:sldMkLst>
          <pc:docMk/>
          <pc:sldMk cId="313168473" sldId="267"/>
        </pc:sldMkLst>
        <pc:spChg chg="mod">
          <ac:chgData name="Jacques CURTIS" userId="S::jcurtis1@myges.fr::edcf499e-1a5e-4907-96c2-48f94e90cc38" providerId="AD" clId="Web-{06E5AF9C-8E7A-4888-AE84-5FBD32E82705}" dt="2021-02-02T22:16:41.942" v="31" actId="20577"/>
          <ac:spMkLst>
            <pc:docMk/>
            <pc:sldMk cId="313168473" sldId="267"/>
            <ac:spMk id="2" creationId="{5A0E1E46-36D0-4F2C-9CA9-94985C5B72CB}"/>
          </ac:spMkLst>
        </pc:spChg>
        <pc:spChg chg="del">
          <ac:chgData name="Jacques CURTIS" userId="S::jcurtis1@myges.fr::edcf499e-1a5e-4907-96c2-48f94e90cc38" providerId="AD" clId="Web-{06E5AF9C-8E7A-4888-AE84-5FBD32E82705}" dt="2021-02-02T22:16:47.458" v="32"/>
          <ac:spMkLst>
            <pc:docMk/>
            <pc:sldMk cId="313168473" sldId="267"/>
            <ac:spMk id="3" creationId="{B10F073D-0028-4E9F-B6B3-A469EC9A2D28}"/>
          </ac:spMkLst>
        </pc:spChg>
        <pc:spChg chg="add mod">
          <ac:chgData name="Jacques CURTIS" userId="S::jcurtis1@myges.fr::edcf499e-1a5e-4907-96c2-48f94e90cc38" providerId="AD" clId="Web-{06E5AF9C-8E7A-4888-AE84-5FBD32E82705}" dt="2021-02-02T22:32:14.572" v="158"/>
          <ac:spMkLst>
            <pc:docMk/>
            <pc:sldMk cId="313168473" sldId="267"/>
            <ac:spMk id="6" creationId="{3F7178DF-2EBF-4BC2-B147-180D7B4EEE10}"/>
          </ac:spMkLst>
        </pc:spChg>
        <pc:picChg chg="add del mod ord">
          <ac:chgData name="Jacques CURTIS" userId="S::jcurtis1@myges.fr::edcf499e-1a5e-4907-96c2-48f94e90cc38" providerId="AD" clId="Web-{06E5AF9C-8E7A-4888-AE84-5FBD32E82705}" dt="2021-02-02T22:32:14.572" v="158"/>
          <ac:picMkLst>
            <pc:docMk/>
            <pc:sldMk cId="313168473" sldId="267"/>
            <ac:picMk id="4" creationId="{E908B06F-05CF-4E3D-A20D-729B54887C93}"/>
          </ac:picMkLst>
        </pc:picChg>
      </pc:sldChg>
      <pc:sldChg chg="modSp">
        <pc:chgData name="Jacques CURTIS" userId="S::jcurtis1@myges.fr::edcf499e-1a5e-4907-96c2-48f94e90cc38" providerId="AD" clId="Web-{06E5AF9C-8E7A-4888-AE84-5FBD32E82705}" dt="2021-02-02T22:36:35.984" v="312" actId="1076"/>
        <pc:sldMkLst>
          <pc:docMk/>
          <pc:sldMk cId="1595895236" sldId="267"/>
        </pc:sldMkLst>
        <pc:picChg chg="mod">
          <ac:chgData name="Jacques CURTIS" userId="S::jcurtis1@myges.fr::edcf499e-1a5e-4907-96c2-48f94e90cc38" providerId="AD" clId="Web-{06E5AF9C-8E7A-4888-AE84-5FBD32E82705}" dt="2021-02-02T22:36:35.984" v="312" actId="1076"/>
          <ac:picMkLst>
            <pc:docMk/>
            <pc:sldMk cId="1595895236" sldId="267"/>
            <ac:picMk id="5" creationId="{F00D5F6D-ED6F-4D1B-984B-756EF4751E1A}"/>
          </ac:picMkLst>
        </pc:picChg>
      </pc:sldChg>
    </pc:docChg>
  </pc:docChgLst>
  <pc:docChgLst>
    <pc:chgData name="Jacques CURTIS" userId="edcf499e-1a5e-4907-96c2-48f94e90cc38" providerId="ADAL" clId="{68C9AA30-A2DF-455F-A600-ECA66802E5A0}"/>
    <pc:docChg chg="undo custSel addSld delSld modSld sldOrd">
      <pc:chgData name="Jacques CURTIS" userId="edcf499e-1a5e-4907-96c2-48f94e90cc38" providerId="ADAL" clId="{68C9AA30-A2DF-455F-A600-ECA66802E5A0}" dt="2021-07-28T21:35:29.569" v="774" actId="20577"/>
      <pc:docMkLst>
        <pc:docMk/>
      </pc:docMkLst>
      <pc:sldChg chg="modSp mod">
        <pc:chgData name="Jacques CURTIS" userId="edcf499e-1a5e-4907-96c2-48f94e90cc38" providerId="ADAL" clId="{68C9AA30-A2DF-455F-A600-ECA66802E5A0}" dt="2021-07-28T19:47:49.161" v="23" actId="20577"/>
        <pc:sldMkLst>
          <pc:docMk/>
          <pc:sldMk cId="3784089036" sldId="256"/>
        </pc:sldMkLst>
        <pc:spChg chg="mod">
          <ac:chgData name="Jacques CURTIS" userId="edcf499e-1a5e-4907-96c2-48f94e90cc38" providerId="ADAL" clId="{68C9AA30-A2DF-455F-A600-ECA66802E5A0}" dt="2021-07-28T19:47:49.161" v="23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Jacques CURTIS" userId="edcf499e-1a5e-4907-96c2-48f94e90cc38" providerId="ADAL" clId="{68C9AA30-A2DF-455F-A600-ECA66802E5A0}" dt="2021-07-28T21:34:42.635" v="767" actId="20577"/>
        <pc:sldMkLst>
          <pc:docMk/>
          <pc:sldMk cId="2246072736" sldId="258"/>
        </pc:sldMkLst>
        <pc:graphicFrameChg chg="mod">
          <ac:chgData name="Jacques CURTIS" userId="edcf499e-1a5e-4907-96c2-48f94e90cc38" providerId="ADAL" clId="{68C9AA30-A2DF-455F-A600-ECA66802E5A0}" dt="2021-07-28T21:34:42.635" v="767" actId="20577"/>
          <ac:graphicFrameMkLst>
            <pc:docMk/>
            <pc:sldMk cId="2246072736" sldId="258"/>
            <ac:graphicFrameMk id="7" creationId="{D52F5407-7EDB-433C-A510-407405514D2A}"/>
          </ac:graphicFrameMkLst>
        </pc:graphicFrameChg>
      </pc:sldChg>
      <pc:sldChg chg="del">
        <pc:chgData name="Jacques CURTIS" userId="edcf499e-1a5e-4907-96c2-48f94e90cc38" providerId="ADAL" clId="{68C9AA30-A2DF-455F-A600-ECA66802E5A0}" dt="2021-07-28T20:05:50.199" v="114" actId="2696"/>
        <pc:sldMkLst>
          <pc:docMk/>
          <pc:sldMk cId="2534841834" sldId="260"/>
        </pc:sldMkLst>
      </pc:sldChg>
      <pc:sldChg chg="del">
        <pc:chgData name="Jacques CURTIS" userId="edcf499e-1a5e-4907-96c2-48f94e90cc38" providerId="ADAL" clId="{68C9AA30-A2DF-455F-A600-ECA66802E5A0}" dt="2021-07-28T19:52:36.250" v="78" actId="2696"/>
        <pc:sldMkLst>
          <pc:docMk/>
          <pc:sldMk cId="4274174818" sldId="264"/>
        </pc:sldMkLst>
      </pc:sldChg>
      <pc:sldChg chg="ord">
        <pc:chgData name="Jacques CURTIS" userId="edcf499e-1a5e-4907-96c2-48f94e90cc38" providerId="ADAL" clId="{68C9AA30-A2DF-455F-A600-ECA66802E5A0}" dt="2021-07-28T20:14:39.838" v="476"/>
        <pc:sldMkLst>
          <pc:docMk/>
          <pc:sldMk cId="3647639019" sldId="266"/>
        </pc:sldMkLst>
      </pc:sldChg>
      <pc:sldChg chg="modSp mod">
        <pc:chgData name="Jacques CURTIS" userId="edcf499e-1a5e-4907-96c2-48f94e90cc38" providerId="ADAL" clId="{68C9AA30-A2DF-455F-A600-ECA66802E5A0}" dt="2021-07-28T20:19:40.539" v="726" actId="20577"/>
        <pc:sldMkLst>
          <pc:docMk/>
          <pc:sldMk cId="1595895236" sldId="267"/>
        </pc:sldMkLst>
        <pc:spChg chg="mod">
          <ac:chgData name="Jacques CURTIS" userId="edcf499e-1a5e-4907-96c2-48f94e90cc38" providerId="ADAL" clId="{68C9AA30-A2DF-455F-A600-ECA66802E5A0}" dt="2021-07-28T20:19:40.539" v="726" actId="20577"/>
          <ac:spMkLst>
            <pc:docMk/>
            <pc:sldMk cId="1595895236" sldId="267"/>
            <ac:spMk id="2" creationId="{EB532BE0-D194-4FDA-B321-E2814A862AC8}"/>
          </ac:spMkLst>
        </pc:spChg>
        <pc:spChg chg="mod">
          <ac:chgData name="Jacques CURTIS" userId="edcf499e-1a5e-4907-96c2-48f94e90cc38" providerId="ADAL" clId="{68C9AA30-A2DF-455F-A600-ECA66802E5A0}" dt="2021-07-28T20:13:55.666" v="474" actId="20577"/>
          <ac:spMkLst>
            <pc:docMk/>
            <pc:sldMk cId="1595895236" sldId="267"/>
            <ac:spMk id="8" creationId="{5FDB044E-2A58-4611-9EC3-5D048E12D886}"/>
          </ac:spMkLst>
        </pc:spChg>
        <pc:picChg chg="mod">
          <ac:chgData name="Jacques CURTIS" userId="edcf499e-1a5e-4907-96c2-48f94e90cc38" providerId="ADAL" clId="{68C9AA30-A2DF-455F-A600-ECA66802E5A0}" dt="2021-07-28T19:49:27.700" v="32" actId="14100"/>
          <ac:picMkLst>
            <pc:docMk/>
            <pc:sldMk cId="1595895236" sldId="267"/>
            <ac:picMk id="10" creationId="{B029AD65-7CDC-4BF2-8CC5-6BA7DF3F98EE}"/>
          </ac:picMkLst>
        </pc:picChg>
      </pc:sldChg>
      <pc:sldChg chg="add del ord">
        <pc:chgData name="Jacques CURTIS" userId="edcf499e-1a5e-4907-96c2-48f94e90cc38" providerId="ADAL" clId="{68C9AA30-A2DF-455F-A600-ECA66802E5A0}" dt="2021-07-28T21:34:33.281" v="766" actId="2696"/>
        <pc:sldMkLst>
          <pc:docMk/>
          <pc:sldMk cId="1511933680" sldId="269"/>
        </pc:sldMkLst>
      </pc:sldChg>
      <pc:sldChg chg="del">
        <pc:chgData name="Jacques CURTIS" userId="edcf499e-1a5e-4907-96c2-48f94e90cc38" providerId="ADAL" clId="{68C9AA30-A2DF-455F-A600-ECA66802E5A0}" dt="2021-07-28T20:08:15.481" v="143" actId="2696"/>
        <pc:sldMkLst>
          <pc:docMk/>
          <pc:sldMk cId="2018680255" sldId="270"/>
        </pc:sldMkLst>
      </pc:sldChg>
      <pc:sldChg chg="del">
        <pc:chgData name="Jacques CURTIS" userId="edcf499e-1a5e-4907-96c2-48f94e90cc38" providerId="ADAL" clId="{68C9AA30-A2DF-455F-A600-ECA66802E5A0}" dt="2021-07-28T20:08:20.698" v="145" actId="2696"/>
        <pc:sldMkLst>
          <pc:docMk/>
          <pc:sldMk cId="716132361" sldId="272"/>
        </pc:sldMkLst>
      </pc:sldChg>
      <pc:sldChg chg="modSp del mod">
        <pc:chgData name="Jacques CURTIS" userId="edcf499e-1a5e-4907-96c2-48f94e90cc38" providerId="ADAL" clId="{68C9AA30-A2DF-455F-A600-ECA66802E5A0}" dt="2021-07-28T20:13:46.107" v="472" actId="2696"/>
        <pc:sldMkLst>
          <pc:docMk/>
          <pc:sldMk cId="3398749278" sldId="274"/>
        </pc:sldMkLst>
        <pc:spChg chg="mod">
          <ac:chgData name="Jacques CURTIS" userId="edcf499e-1a5e-4907-96c2-48f94e90cc38" providerId="ADAL" clId="{68C9AA30-A2DF-455F-A600-ECA66802E5A0}" dt="2021-07-28T20:13:37.317" v="460" actId="21"/>
          <ac:spMkLst>
            <pc:docMk/>
            <pc:sldMk cId="3398749278" sldId="274"/>
            <ac:spMk id="9" creationId="{2396F00C-E64B-45A1-80A2-E28A5E827086}"/>
          </ac:spMkLst>
        </pc:spChg>
      </pc:sldChg>
      <pc:sldChg chg="del">
        <pc:chgData name="Jacques CURTIS" userId="edcf499e-1a5e-4907-96c2-48f94e90cc38" providerId="ADAL" clId="{68C9AA30-A2DF-455F-A600-ECA66802E5A0}" dt="2021-07-28T20:06:37.220" v="115" actId="2696"/>
        <pc:sldMkLst>
          <pc:docMk/>
          <pc:sldMk cId="3496196284" sldId="275"/>
        </pc:sldMkLst>
      </pc:sldChg>
      <pc:sldChg chg="modSp mod">
        <pc:chgData name="Jacques CURTIS" userId="edcf499e-1a5e-4907-96c2-48f94e90cc38" providerId="ADAL" clId="{68C9AA30-A2DF-455F-A600-ECA66802E5A0}" dt="2021-07-28T20:19:50.864" v="744" actId="14100"/>
        <pc:sldMkLst>
          <pc:docMk/>
          <pc:sldMk cId="1267356864" sldId="276"/>
        </pc:sldMkLst>
        <pc:spChg chg="mod">
          <ac:chgData name="Jacques CURTIS" userId="edcf499e-1a5e-4907-96c2-48f94e90cc38" providerId="ADAL" clId="{68C9AA30-A2DF-455F-A600-ECA66802E5A0}" dt="2021-07-28T20:19:50.864" v="744" actId="14100"/>
          <ac:spMkLst>
            <pc:docMk/>
            <pc:sldMk cId="1267356864" sldId="276"/>
            <ac:spMk id="2" creationId="{6CB6352A-D76B-4742-AAFA-E5D37D268645}"/>
          </ac:spMkLst>
        </pc:spChg>
      </pc:sldChg>
      <pc:sldChg chg="delSp modSp mod modNotesTx">
        <pc:chgData name="Jacques CURTIS" userId="edcf499e-1a5e-4907-96c2-48f94e90cc38" providerId="ADAL" clId="{68C9AA30-A2DF-455F-A600-ECA66802E5A0}" dt="2021-07-28T21:35:29.569" v="774" actId="20577"/>
        <pc:sldMkLst>
          <pc:docMk/>
          <pc:sldMk cId="2479118112" sldId="277"/>
        </pc:sldMkLst>
        <pc:spChg chg="mod">
          <ac:chgData name="Jacques CURTIS" userId="edcf499e-1a5e-4907-96c2-48f94e90cc38" providerId="ADAL" clId="{68C9AA30-A2DF-455F-A600-ECA66802E5A0}" dt="2021-07-28T19:50:59.573" v="56" actId="20577"/>
          <ac:spMkLst>
            <pc:docMk/>
            <pc:sldMk cId="2479118112" sldId="277"/>
            <ac:spMk id="2" creationId="{1738DA26-F6A8-4AE6-99C9-6A9BCC27A8F6}"/>
          </ac:spMkLst>
        </pc:spChg>
        <pc:spChg chg="mod">
          <ac:chgData name="Jacques CURTIS" userId="edcf499e-1a5e-4907-96c2-48f94e90cc38" providerId="ADAL" clId="{68C9AA30-A2DF-455F-A600-ECA66802E5A0}" dt="2021-07-28T21:35:29.569" v="774" actId="20577"/>
          <ac:spMkLst>
            <pc:docMk/>
            <pc:sldMk cId="2479118112" sldId="277"/>
            <ac:spMk id="3" creationId="{8E6869D2-2F2D-4110-A0BC-2D5C1C782EE6}"/>
          </ac:spMkLst>
        </pc:spChg>
        <pc:spChg chg="del mod">
          <ac:chgData name="Jacques CURTIS" userId="edcf499e-1a5e-4907-96c2-48f94e90cc38" providerId="ADAL" clId="{68C9AA30-A2DF-455F-A600-ECA66802E5A0}" dt="2021-07-28T19:51:03.087" v="58" actId="478"/>
          <ac:spMkLst>
            <pc:docMk/>
            <pc:sldMk cId="2479118112" sldId="277"/>
            <ac:spMk id="4" creationId="{BEE80EBC-4F7A-40AE-A7F3-7D97D8DF62E1}"/>
          </ac:spMkLst>
        </pc:spChg>
      </pc:sldChg>
      <pc:sldChg chg="add del ord">
        <pc:chgData name="Jacques CURTIS" userId="edcf499e-1a5e-4907-96c2-48f94e90cc38" providerId="ADAL" clId="{68C9AA30-A2DF-455F-A600-ECA66802E5A0}" dt="2021-07-28T21:32:40.742" v="765" actId="2696"/>
        <pc:sldMkLst>
          <pc:docMk/>
          <pc:sldMk cId="2568106595" sldId="279"/>
        </pc:sldMkLst>
      </pc:sldChg>
      <pc:sldChg chg="addSp delSp modSp mod ord">
        <pc:chgData name="Jacques CURTIS" userId="edcf499e-1a5e-4907-96c2-48f94e90cc38" providerId="ADAL" clId="{68C9AA30-A2DF-455F-A600-ECA66802E5A0}" dt="2021-07-28T20:31:09.256" v="760" actId="14100"/>
        <pc:sldMkLst>
          <pc:docMk/>
          <pc:sldMk cId="4127345592" sldId="280"/>
        </pc:sldMkLst>
        <pc:spChg chg="mod">
          <ac:chgData name="Jacques CURTIS" userId="edcf499e-1a5e-4907-96c2-48f94e90cc38" providerId="ADAL" clId="{68C9AA30-A2DF-455F-A600-ECA66802E5A0}" dt="2021-07-28T19:52:48.548" v="79"/>
          <ac:spMkLst>
            <pc:docMk/>
            <pc:sldMk cId="4127345592" sldId="280"/>
            <ac:spMk id="2" creationId="{1738DA26-F6A8-4AE6-99C9-6A9BCC27A8F6}"/>
          </ac:spMkLst>
        </pc:spChg>
        <pc:spChg chg="add del mod">
          <ac:chgData name="Jacques CURTIS" userId="edcf499e-1a5e-4907-96c2-48f94e90cc38" providerId="ADAL" clId="{68C9AA30-A2DF-455F-A600-ECA66802E5A0}" dt="2021-07-28T20:30:58.570" v="756"/>
          <ac:spMkLst>
            <pc:docMk/>
            <pc:sldMk cId="4127345592" sldId="280"/>
            <ac:spMk id="5" creationId="{5A5E4583-2170-4AEB-A354-948CD337C64A}"/>
          </ac:spMkLst>
        </pc:spChg>
        <pc:graphicFrameChg chg="del mod">
          <ac:chgData name="Jacques CURTIS" userId="edcf499e-1a5e-4907-96c2-48f94e90cc38" providerId="ADAL" clId="{68C9AA30-A2DF-455F-A600-ECA66802E5A0}" dt="2021-07-28T20:30:46.558" v="755" actId="478"/>
          <ac:graphicFrameMkLst>
            <pc:docMk/>
            <pc:sldMk cId="4127345592" sldId="280"/>
            <ac:graphicFrameMk id="7" creationId="{D5422442-C9FD-4847-B789-3A7E1F66DEC8}"/>
          </ac:graphicFrameMkLst>
        </pc:graphicFrameChg>
        <pc:picChg chg="add mod">
          <ac:chgData name="Jacques CURTIS" userId="edcf499e-1a5e-4907-96c2-48f94e90cc38" providerId="ADAL" clId="{68C9AA30-A2DF-455F-A600-ECA66802E5A0}" dt="2021-07-28T20:31:09.256" v="760" actId="14100"/>
          <ac:picMkLst>
            <pc:docMk/>
            <pc:sldMk cId="4127345592" sldId="280"/>
            <ac:picMk id="8" creationId="{40B83E5D-F0B0-4697-BCBB-B2ADB3F8ADC4}"/>
          </ac:picMkLst>
        </pc:picChg>
      </pc:sldChg>
      <pc:sldChg chg="del">
        <pc:chgData name="Jacques CURTIS" userId="edcf499e-1a5e-4907-96c2-48f94e90cc38" providerId="ADAL" clId="{68C9AA30-A2DF-455F-A600-ECA66802E5A0}" dt="2021-07-28T20:08:17.906" v="144" actId="2696"/>
        <pc:sldMkLst>
          <pc:docMk/>
          <pc:sldMk cId="456194118" sldId="281"/>
        </pc:sldMkLst>
      </pc:sldChg>
      <pc:sldChg chg="del">
        <pc:chgData name="Jacques CURTIS" userId="edcf499e-1a5e-4907-96c2-48f94e90cc38" providerId="ADAL" clId="{68C9AA30-A2DF-455F-A600-ECA66802E5A0}" dt="2021-07-28T20:08:23.773" v="146" actId="2696"/>
        <pc:sldMkLst>
          <pc:docMk/>
          <pc:sldMk cId="1296155671" sldId="282"/>
        </pc:sldMkLst>
      </pc:sldChg>
      <pc:sldChg chg="del">
        <pc:chgData name="Jacques CURTIS" userId="edcf499e-1a5e-4907-96c2-48f94e90cc38" providerId="ADAL" clId="{68C9AA30-A2DF-455F-A600-ECA66802E5A0}" dt="2021-07-28T20:04:53.319" v="80" actId="2696"/>
        <pc:sldMkLst>
          <pc:docMk/>
          <pc:sldMk cId="4030282880" sldId="283"/>
        </pc:sldMkLst>
      </pc:sldChg>
    </pc:docChg>
  </pc:docChgLst>
  <pc:docChgLst>
    <pc:chgData name="Jacques CURTIS" userId="edcf499e-1a5e-4907-96c2-48f94e90cc38" providerId="ADAL" clId="{6040AAD4-73F3-47F0-BF17-5914BEFB2694}"/>
    <pc:docChg chg="custSel delSld modSld">
      <pc:chgData name="Jacques CURTIS" userId="edcf499e-1a5e-4907-96c2-48f94e90cc38" providerId="ADAL" clId="{6040AAD4-73F3-47F0-BF17-5914BEFB2694}" dt="2021-07-29T14:02:22.333" v="171" actId="20577"/>
      <pc:docMkLst>
        <pc:docMk/>
      </pc:docMkLst>
      <pc:sldChg chg="modSp">
        <pc:chgData name="Jacques CURTIS" userId="edcf499e-1a5e-4907-96c2-48f94e90cc38" providerId="ADAL" clId="{6040AAD4-73F3-47F0-BF17-5914BEFB2694}" dt="2021-07-29T14:02:22.333" v="171" actId="20577"/>
        <pc:sldMkLst>
          <pc:docMk/>
          <pc:sldMk cId="2246072736" sldId="258"/>
        </pc:sldMkLst>
        <pc:graphicFrameChg chg="mod">
          <ac:chgData name="Jacques CURTIS" userId="edcf499e-1a5e-4907-96c2-48f94e90cc38" providerId="ADAL" clId="{6040AAD4-73F3-47F0-BF17-5914BEFB2694}" dt="2021-07-29T14:02:22.333" v="171" actId="20577"/>
          <ac:graphicFrameMkLst>
            <pc:docMk/>
            <pc:sldMk cId="2246072736" sldId="258"/>
            <ac:graphicFrameMk id="7" creationId="{D52F5407-7EDB-433C-A510-407405514D2A}"/>
          </ac:graphicFrameMkLst>
        </pc:graphicFrameChg>
      </pc:sldChg>
      <pc:sldChg chg="modNotesTx">
        <pc:chgData name="Jacques CURTIS" userId="edcf499e-1a5e-4907-96c2-48f94e90cc38" providerId="ADAL" clId="{6040AAD4-73F3-47F0-BF17-5914BEFB2694}" dt="2021-07-29T10:46:50.264" v="0" actId="20577"/>
        <pc:sldMkLst>
          <pc:docMk/>
          <pc:sldMk cId="3647639019" sldId="266"/>
        </pc:sldMkLst>
      </pc:sldChg>
      <pc:sldChg chg="del">
        <pc:chgData name="Jacques CURTIS" userId="edcf499e-1a5e-4907-96c2-48f94e90cc38" providerId="ADAL" clId="{6040AAD4-73F3-47F0-BF17-5914BEFB2694}" dt="2021-07-29T12:52:01.473" v="3" actId="2696"/>
        <pc:sldMkLst>
          <pc:docMk/>
          <pc:sldMk cId="1595895236" sldId="267"/>
        </pc:sldMkLst>
      </pc:sldChg>
      <pc:sldChg chg="modSp mod">
        <pc:chgData name="Jacques CURTIS" userId="edcf499e-1a5e-4907-96c2-48f94e90cc38" providerId="ADAL" clId="{6040AAD4-73F3-47F0-BF17-5914BEFB2694}" dt="2021-07-29T13:57:39.301" v="131" actId="20577"/>
        <pc:sldMkLst>
          <pc:docMk/>
          <pc:sldMk cId="2479118112" sldId="277"/>
        </pc:sldMkLst>
        <pc:spChg chg="mod">
          <ac:chgData name="Jacques CURTIS" userId="edcf499e-1a5e-4907-96c2-48f94e90cc38" providerId="ADAL" clId="{6040AAD4-73F3-47F0-BF17-5914BEFB2694}" dt="2021-07-29T13:57:39.301" v="131" actId="20577"/>
          <ac:spMkLst>
            <pc:docMk/>
            <pc:sldMk cId="2479118112" sldId="277"/>
            <ac:spMk id="3" creationId="{8E6869D2-2F2D-4110-A0BC-2D5C1C782EE6}"/>
          </ac:spMkLst>
        </pc:spChg>
      </pc:sldChg>
      <pc:sldChg chg="del">
        <pc:chgData name="Jacques CURTIS" userId="edcf499e-1a5e-4907-96c2-48f94e90cc38" providerId="ADAL" clId="{6040AAD4-73F3-47F0-BF17-5914BEFB2694}" dt="2021-07-29T12:52:21.202" v="4" actId="2696"/>
        <pc:sldMkLst>
          <pc:docMk/>
          <pc:sldMk cId="4127345592" sldId="280"/>
        </pc:sldMkLst>
      </pc:sldChg>
    </pc:docChg>
  </pc:docChgLst>
  <pc:docChgLst>
    <pc:chgData name="Saïd ZENNADI" userId="S::szennadi@myges.fr::2b0413f6-b439-4ebe-a7c6-8b4f99af3d67" providerId="AD" clId="Web-{B2144B76-1BD3-461F-B9ED-A87ABBF2EE2A}"/>
    <pc:docChg chg="modSld">
      <pc:chgData name="Saïd ZENNADI" userId="S::szennadi@myges.fr::2b0413f6-b439-4ebe-a7c6-8b4f99af3d67" providerId="AD" clId="Web-{B2144B76-1BD3-461F-B9ED-A87ABBF2EE2A}" dt="2021-02-25T09:17:25.450" v="1" actId="20577"/>
      <pc:docMkLst>
        <pc:docMk/>
      </pc:docMkLst>
      <pc:sldChg chg="modSp">
        <pc:chgData name="Saïd ZENNADI" userId="S::szennadi@myges.fr::2b0413f6-b439-4ebe-a7c6-8b4f99af3d67" providerId="AD" clId="Web-{B2144B76-1BD3-461F-B9ED-A87ABBF2EE2A}" dt="2021-02-25T09:17:25.450" v="1" actId="20577"/>
        <pc:sldMkLst>
          <pc:docMk/>
          <pc:sldMk cId="2246072736" sldId="258"/>
        </pc:sldMkLst>
        <pc:spChg chg="mod">
          <ac:chgData name="Saïd ZENNADI" userId="S::szennadi@myges.fr::2b0413f6-b439-4ebe-a7c6-8b4f99af3d67" providerId="AD" clId="Web-{B2144B76-1BD3-461F-B9ED-A87ABBF2EE2A}" dt="2021-02-25T09:17:25.450" v="1" actId="20577"/>
          <ac:spMkLst>
            <pc:docMk/>
            <pc:sldMk cId="2246072736" sldId="258"/>
            <ac:spMk id="5" creationId="{4899AFF2-C064-46FB-91BB-52A602A794D4}"/>
          </ac:spMkLst>
        </pc:spChg>
      </pc:sldChg>
    </pc:docChg>
  </pc:docChgLst>
  <pc:docChgLst>
    <pc:chgData name="Jacques CURTIS" userId="S::jcurtis1@myges.fr::edcf499e-1a5e-4907-96c2-48f94e90cc38" providerId="AD" clId="Web-{833041A3-5CD9-412F-865C-4F1EB48212E4}"/>
    <pc:docChg chg="modSld">
      <pc:chgData name="Jacques CURTIS" userId="S::jcurtis1@myges.fr::edcf499e-1a5e-4907-96c2-48f94e90cc38" providerId="AD" clId="Web-{833041A3-5CD9-412F-865C-4F1EB48212E4}" dt="2021-02-02T19:35:02.560" v="24" actId="1076"/>
      <pc:docMkLst>
        <pc:docMk/>
      </pc:docMkLst>
      <pc:sldChg chg="addSp modSp">
        <pc:chgData name="Jacques CURTIS" userId="S::jcurtis1@myges.fr::edcf499e-1a5e-4907-96c2-48f94e90cc38" providerId="AD" clId="Web-{833041A3-5CD9-412F-865C-4F1EB48212E4}" dt="2021-02-02T19:32:58.278" v="8" actId="20577"/>
        <pc:sldMkLst>
          <pc:docMk/>
          <pc:sldMk cId="128495895" sldId="257"/>
        </pc:sldMkLst>
        <pc:spChg chg="add mod">
          <ac:chgData name="Jacques CURTIS" userId="S::jcurtis1@myges.fr::edcf499e-1a5e-4907-96c2-48f94e90cc38" providerId="AD" clId="Web-{833041A3-5CD9-412F-865C-4F1EB48212E4}" dt="2021-02-02T19:32:58.278" v="8" actId="20577"/>
          <ac:spMkLst>
            <pc:docMk/>
            <pc:sldMk cId="128495895" sldId="257"/>
            <ac:spMk id="4" creationId="{642CE904-9E3C-43AB-BAAC-AB963A410CB8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5:02.560" v="24" actId="1076"/>
        <pc:sldMkLst>
          <pc:docMk/>
          <pc:sldMk cId="4001191277" sldId="259"/>
        </pc:sldMkLst>
        <pc:spChg chg="add mod">
          <ac:chgData name="Jacques CURTIS" userId="S::jcurtis1@myges.fr::edcf499e-1a5e-4907-96c2-48f94e90cc38" providerId="AD" clId="Web-{833041A3-5CD9-412F-865C-4F1EB48212E4}" dt="2021-02-02T19:35:02.560" v="24" actId="1076"/>
          <ac:spMkLst>
            <pc:docMk/>
            <pc:sldMk cId="4001191277" sldId="259"/>
            <ac:spMk id="3" creationId="{30092EB7-C804-47C5-BAE9-6E2E0617BAD9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3:51.278" v="17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833041A3-5CD9-412F-865C-4F1EB48212E4}" dt="2021-02-02T19:33:51.278" v="17" actId="20577"/>
          <ac:spMkLst>
            <pc:docMk/>
            <pc:sldMk cId="2534841834" sldId="260"/>
            <ac:spMk id="2" creationId="{A20D0F5B-3518-4A38-8D84-E2E3EC2DB299}"/>
          </ac:spMkLst>
        </pc:spChg>
        <pc:spChg chg="add mod">
          <ac:chgData name="Jacques CURTIS" userId="S::jcurtis1@myges.fr::edcf499e-1a5e-4907-96c2-48f94e90cc38" providerId="AD" clId="Web-{833041A3-5CD9-412F-865C-4F1EB48212E4}" dt="2021-02-02T19:33:15.778" v="15" actId="1076"/>
          <ac:spMkLst>
            <pc:docMk/>
            <pc:sldMk cId="2534841834" sldId="260"/>
            <ac:spMk id="3" creationId="{550B1E44-F114-40BB-95C0-9B39A215E538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2:49.637" v="5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833041A3-5CD9-412F-865C-4F1EB48212E4}" dt="2021-02-02T19:32:34.622" v="0" actId="1076"/>
          <ac:spMkLst>
            <pc:docMk/>
            <pc:sldMk cId="478765012" sldId="261"/>
            <ac:spMk id="2" creationId="{385FB8A6-47B4-4452-A516-20479E68E47E}"/>
          </ac:spMkLst>
        </pc:spChg>
        <pc:spChg chg="add mod">
          <ac:chgData name="Jacques CURTIS" userId="S::jcurtis1@myges.fr::edcf499e-1a5e-4907-96c2-48f94e90cc38" providerId="AD" clId="Web-{833041A3-5CD9-412F-865C-4F1EB48212E4}" dt="2021-02-02T19:32:49.637" v="5" actId="20577"/>
          <ac:spMkLst>
            <pc:docMk/>
            <pc:sldMk cId="478765012" sldId="261"/>
            <ac:spMk id="4" creationId="{2EA2358D-E47D-4824-BFFE-E9D305D00861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3:04.747" v="11" actId="20577"/>
        <pc:sldMkLst>
          <pc:docMk/>
          <pc:sldMk cId="12277624" sldId="263"/>
        </pc:sldMkLst>
        <pc:spChg chg="add mod">
          <ac:chgData name="Jacques CURTIS" userId="S::jcurtis1@myges.fr::edcf499e-1a5e-4907-96c2-48f94e90cc38" providerId="AD" clId="Web-{833041A3-5CD9-412F-865C-4F1EB48212E4}" dt="2021-02-02T19:33:04.747" v="11" actId="20577"/>
          <ac:spMkLst>
            <pc:docMk/>
            <pc:sldMk cId="12277624" sldId="263"/>
            <ac:spMk id="4" creationId="{F0B6301D-608D-498C-8495-16F77F01D5D1}"/>
          </ac:spMkLst>
        </pc:spChg>
      </pc:sldChg>
    </pc:docChg>
  </pc:docChgLst>
  <pc:docChgLst>
    <pc:chgData name="Abdalaye KONATE" userId="3a1b60bd-d6d6-4a8d-894c-58d675819097" providerId="ADAL" clId="{3138735E-E9B9-4A92-A1F7-50F7B14DF7AF}"/>
    <pc:docChg chg="modSld">
      <pc:chgData name="Abdalaye KONATE" userId="3a1b60bd-d6d6-4a8d-894c-58d675819097" providerId="ADAL" clId="{3138735E-E9B9-4A92-A1F7-50F7B14DF7AF}" dt="2021-07-29T12:27:28.728" v="0" actId="14826"/>
      <pc:docMkLst>
        <pc:docMk/>
      </pc:docMkLst>
      <pc:sldChg chg="modSp">
        <pc:chgData name="Abdalaye KONATE" userId="3a1b60bd-d6d6-4a8d-894c-58d675819097" providerId="ADAL" clId="{3138735E-E9B9-4A92-A1F7-50F7B14DF7AF}" dt="2021-07-29T12:27:28.728" v="0" actId="14826"/>
        <pc:sldMkLst>
          <pc:docMk/>
          <pc:sldMk cId="4127345592" sldId="280"/>
        </pc:sldMkLst>
        <pc:picChg chg="mod">
          <ac:chgData name="Abdalaye KONATE" userId="3a1b60bd-d6d6-4a8d-894c-58d675819097" providerId="ADAL" clId="{3138735E-E9B9-4A92-A1F7-50F7B14DF7AF}" dt="2021-07-29T12:27:28.728" v="0" actId="14826"/>
          <ac:picMkLst>
            <pc:docMk/>
            <pc:sldMk cId="4127345592" sldId="280"/>
            <ac:picMk id="8" creationId="{40B83E5D-F0B0-4697-BCBB-B2ADB3F8ADC4}"/>
          </ac:picMkLst>
        </pc:picChg>
      </pc:sldChg>
    </pc:docChg>
  </pc:docChgLst>
  <pc:docChgLst>
    <pc:chgData name="Loïc Menissier" userId="787ab598-b75f-48c5-b377-3c6bc02464cc" providerId="ADAL" clId="{D9C97B28-23B9-4CBB-BB58-02CDDB5E84D0}"/>
    <pc:docChg chg="modSld">
      <pc:chgData name="Loïc Menissier" userId="787ab598-b75f-48c5-b377-3c6bc02464cc" providerId="ADAL" clId="{D9C97B28-23B9-4CBB-BB58-02CDDB5E84D0}" dt="2021-02-07T18:40:19.886" v="0"/>
      <pc:docMkLst>
        <pc:docMk/>
      </pc:docMkLst>
      <pc:sldChg chg="modSp">
        <pc:chgData name="Loïc Menissier" userId="787ab598-b75f-48c5-b377-3c6bc02464cc" providerId="ADAL" clId="{D9C97B28-23B9-4CBB-BB58-02CDDB5E84D0}" dt="2021-02-07T18:40:19.886" v="0"/>
        <pc:sldMkLst>
          <pc:docMk/>
          <pc:sldMk cId="4001191277" sldId="259"/>
        </pc:sldMkLst>
        <pc:graphicFrameChg chg="mod">
          <ac:chgData name="Loïc Menissier" userId="787ab598-b75f-48c5-b377-3c6bc02464cc" providerId="ADAL" clId="{D9C97B28-23B9-4CBB-BB58-02CDDB5E84D0}" dt="2021-02-07T18:40:19.886" v="0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  <pc:docChgLst>
    <pc:chgData name="Jacques CURTIS" userId="S::jcurtis1@myges.fr::edcf499e-1a5e-4907-96c2-48f94e90cc38" providerId="AD" clId="Web-{ECBAA5CE-2CD6-4452-B09F-D57FB06E559F}"/>
    <pc:docChg chg="addSld modSld sldOrd">
      <pc:chgData name="Jacques CURTIS" userId="S::jcurtis1@myges.fr::edcf499e-1a5e-4907-96c2-48f94e90cc38" providerId="AD" clId="Web-{ECBAA5CE-2CD6-4452-B09F-D57FB06E559F}" dt="2021-02-02T18:38:38.181" v="57" actId="20577"/>
      <pc:docMkLst>
        <pc:docMk/>
      </pc:docMkLst>
      <pc:sldChg chg="ord">
        <pc:chgData name="Jacques CURTIS" userId="S::jcurtis1@myges.fr::edcf499e-1a5e-4907-96c2-48f94e90cc38" providerId="AD" clId="Web-{ECBAA5CE-2CD6-4452-B09F-D57FB06E559F}" dt="2021-02-02T18:37:43.570" v="0"/>
        <pc:sldMkLst>
          <pc:docMk/>
          <pc:sldMk cId="4001191277" sldId="259"/>
        </pc:sldMkLst>
      </pc:sldChg>
      <pc:sldChg chg="modSp">
        <pc:chgData name="Jacques CURTIS" userId="S::jcurtis1@myges.fr::edcf499e-1a5e-4907-96c2-48f94e90cc38" providerId="AD" clId="Web-{ECBAA5CE-2CD6-4452-B09F-D57FB06E559F}" dt="2021-02-02T18:37:48.070" v="11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ECBAA5CE-2CD6-4452-B09F-D57FB06E559F}" dt="2021-02-02T18:37:48.070" v="11" actId="20577"/>
          <ac:spMkLst>
            <pc:docMk/>
            <pc:sldMk cId="2534841834" sldId="260"/>
            <ac:spMk id="2" creationId="{A20D0F5B-3518-4A38-8D84-E2E3EC2DB299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00.820" v="15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ECBAA5CE-2CD6-4452-B09F-D57FB06E559F}" dt="2021-02-02T18:38:00.820" v="15" actId="20577"/>
          <ac:spMkLst>
            <pc:docMk/>
            <pc:sldMk cId="478765012" sldId="261"/>
            <ac:spMk id="2" creationId="{385FB8A6-47B4-4452-A516-20479E68E47E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09.149" v="19" actId="20577"/>
        <pc:sldMkLst>
          <pc:docMk/>
          <pc:sldMk cId="129404930" sldId="262"/>
        </pc:sldMkLst>
        <pc:spChg chg="mod">
          <ac:chgData name="Jacques CURTIS" userId="S::jcurtis1@myges.fr::edcf499e-1a5e-4907-96c2-48f94e90cc38" providerId="AD" clId="Web-{ECBAA5CE-2CD6-4452-B09F-D57FB06E559F}" dt="2021-02-02T18:38:09.149" v="19" actId="20577"/>
          <ac:spMkLst>
            <pc:docMk/>
            <pc:sldMk cId="129404930" sldId="262"/>
            <ac:spMk id="2" creationId="{8D1154D2-2DA2-4DF0-A847-72F2A08DF9E7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19.821" v="34" actId="20577"/>
        <pc:sldMkLst>
          <pc:docMk/>
          <pc:sldMk cId="12277624" sldId="263"/>
        </pc:sldMkLst>
        <pc:spChg chg="mod">
          <ac:chgData name="Jacques CURTIS" userId="S::jcurtis1@myges.fr::edcf499e-1a5e-4907-96c2-48f94e90cc38" providerId="AD" clId="Web-{ECBAA5CE-2CD6-4452-B09F-D57FB06E559F}" dt="2021-02-02T18:38:19.821" v="34" actId="20577"/>
          <ac:spMkLst>
            <pc:docMk/>
            <pc:sldMk cId="12277624" sldId="263"/>
            <ac:spMk id="2" creationId="{2CD70F59-A71A-4D0C-BDCB-405317F365B5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38.181" v="57" actId="20577"/>
        <pc:sldMkLst>
          <pc:docMk/>
          <pc:sldMk cId="4274174818" sldId="264"/>
        </pc:sldMkLst>
        <pc:spChg chg="mod">
          <ac:chgData name="Jacques CURTIS" userId="S::jcurtis1@myges.fr::edcf499e-1a5e-4907-96c2-48f94e90cc38" providerId="AD" clId="Web-{ECBAA5CE-2CD6-4452-B09F-D57FB06E559F}" dt="2021-02-02T18:38:38.181" v="57" actId="20577"/>
          <ac:spMkLst>
            <pc:docMk/>
            <pc:sldMk cId="4274174818" sldId="264"/>
            <ac:spMk id="2" creationId="{8CFEB035-D720-4A3D-B57C-1F8728B8764A}"/>
          </ac:spMkLst>
        </pc:spChg>
      </pc:sldChg>
    </pc:docChg>
  </pc:docChgLst>
  <pc:docChgLst>
    <pc:chgData name="Loïc MENISSIER" userId="2f577b14-8d2f-41fb-9e65-33a0241782fd" providerId="ADAL" clId="{D9C97B28-23B9-4CBB-BB58-02CDDB5E84D0}"/>
    <pc:docChg chg="custSel addSld delSld modSld sldOrd">
      <pc:chgData name="Loïc MENISSIER" userId="2f577b14-8d2f-41fb-9e65-33a0241782fd" providerId="ADAL" clId="{D9C97B28-23B9-4CBB-BB58-02CDDB5E84D0}" dt="2021-02-21T14:11:50.519" v="3179"/>
      <pc:docMkLst>
        <pc:docMk/>
      </pc:docMkLst>
      <pc:sldChg chg="ord">
        <pc:chgData name="Loïc MENISSIER" userId="2f577b14-8d2f-41fb-9e65-33a0241782fd" providerId="ADAL" clId="{D9C97B28-23B9-4CBB-BB58-02CDDB5E84D0}" dt="2021-02-02T23:05:01.354" v="940"/>
        <pc:sldMkLst>
          <pc:docMk/>
          <pc:sldMk cId="3784089036" sldId="256"/>
        </pc:sldMkLst>
      </pc:sldChg>
      <pc:sldChg chg="modSp mod ord modNotesTx">
        <pc:chgData name="Loïc MENISSIER" userId="2f577b14-8d2f-41fb-9e65-33a0241782fd" providerId="ADAL" clId="{D9C97B28-23B9-4CBB-BB58-02CDDB5E84D0}" dt="2021-02-03T08:31:02.701" v="1360" actId="20577"/>
        <pc:sldMkLst>
          <pc:docMk/>
          <pc:sldMk cId="128495895" sldId="257"/>
        </pc:sldMkLst>
        <pc:spChg chg="mod">
          <ac:chgData name="Loïc MENISSIER" userId="2f577b14-8d2f-41fb-9e65-33a0241782fd" providerId="ADAL" clId="{D9C97B28-23B9-4CBB-BB58-02CDDB5E84D0}" dt="2021-02-02T21:55:44.157" v="825" actId="20577"/>
          <ac:spMkLst>
            <pc:docMk/>
            <pc:sldMk cId="128495895" sldId="257"/>
            <ac:spMk id="2" creationId="{FE9E89C0-11F1-4582-AEC5-EE80EC1B0203}"/>
          </ac:spMkLst>
        </pc:spChg>
      </pc:sldChg>
      <pc:sldChg chg="modSp mod modNotesTx">
        <pc:chgData name="Loïc MENISSIER" userId="2f577b14-8d2f-41fb-9e65-33a0241782fd" providerId="ADAL" clId="{D9C97B28-23B9-4CBB-BB58-02CDDB5E84D0}" dt="2021-02-21T14:11:50.519" v="3179"/>
        <pc:sldMkLst>
          <pc:docMk/>
          <pc:sldMk cId="4001191277" sldId="259"/>
        </pc:sldMkLst>
        <pc:graphicFrameChg chg="mod">
          <ac:chgData name="Loïc MENISSIER" userId="2f577b14-8d2f-41fb-9e65-33a0241782fd" providerId="ADAL" clId="{D9C97B28-23B9-4CBB-BB58-02CDDB5E84D0}" dt="2021-02-21T14:11:50.519" v="3179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  <pc:sldChg chg="new modNotesTx">
        <pc:chgData name="Loïc MENISSIER" userId="2f577b14-8d2f-41fb-9e65-33a0241782fd" providerId="ADAL" clId="{D9C97B28-23B9-4CBB-BB58-02CDDB5E84D0}" dt="2021-02-02T19:28:02.325" v="169" actId="20577"/>
        <pc:sldMkLst>
          <pc:docMk/>
          <pc:sldMk cId="2534841834" sldId="260"/>
        </pc:sldMkLst>
      </pc:sldChg>
      <pc:sldChg chg="del">
        <pc:chgData name="Loïc MENISSIER" userId="2f577b14-8d2f-41fb-9e65-33a0241782fd" providerId="ADAL" clId="{D9C97B28-23B9-4CBB-BB58-02CDDB5E84D0}" dt="2021-02-02T22:12:31.561" v="832" actId="2696"/>
        <pc:sldMkLst>
          <pc:docMk/>
          <pc:sldMk cId="478765012" sldId="261"/>
        </pc:sldMkLst>
      </pc:sldChg>
      <pc:sldChg chg="modNotesTx">
        <pc:chgData name="Loïc MENISSIER" userId="2f577b14-8d2f-41fb-9e65-33a0241782fd" providerId="ADAL" clId="{D9C97B28-23B9-4CBB-BB58-02CDDB5E84D0}" dt="2021-02-03T08:44:51.817" v="2010" actId="20577"/>
        <pc:sldMkLst>
          <pc:docMk/>
          <pc:sldMk cId="12277624" sldId="263"/>
        </pc:sldMkLst>
      </pc:sldChg>
      <pc:sldChg chg="addSp modSp mod ord">
        <pc:chgData name="Loïc MENISSIER" userId="2f577b14-8d2f-41fb-9e65-33a0241782fd" providerId="ADAL" clId="{D9C97B28-23B9-4CBB-BB58-02CDDB5E84D0}" dt="2021-02-03T01:22:07.177" v="1037"/>
        <pc:sldMkLst>
          <pc:docMk/>
          <pc:sldMk cId="4274174818" sldId="264"/>
        </pc:sldMkLst>
        <pc:spChg chg="mod">
          <ac:chgData name="Loïc MENISSIER" userId="2f577b14-8d2f-41fb-9e65-33a0241782fd" providerId="ADAL" clId="{D9C97B28-23B9-4CBB-BB58-02CDDB5E84D0}" dt="2021-02-02T23:00:24.005" v="856" actId="14100"/>
          <ac:spMkLst>
            <pc:docMk/>
            <pc:sldMk cId="4274174818" sldId="264"/>
            <ac:spMk id="3" creationId="{269616CD-77A7-493F-BD0C-F96D73D64487}"/>
          </ac:spMkLst>
        </pc:spChg>
        <pc:spChg chg="add mod">
          <ac:chgData name="Loïc MENISSIER" userId="2f577b14-8d2f-41fb-9e65-33a0241782fd" providerId="ADAL" clId="{D9C97B28-23B9-4CBB-BB58-02CDDB5E84D0}" dt="2021-02-02T23:00:35.836" v="869" actId="6549"/>
          <ac:spMkLst>
            <pc:docMk/>
            <pc:sldMk cId="4274174818" sldId="264"/>
            <ac:spMk id="4" creationId="{1EFAF6D3-E9B3-4EF0-98D4-ADAAA9AEA1D9}"/>
          </ac:spMkLst>
        </pc:spChg>
        <pc:spChg chg="add mod">
          <ac:chgData name="Loïc MENISSIER" userId="2f577b14-8d2f-41fb-9e65-33a0241782fd" providerId="ADAL" clId="{D9C97B28-23B9-4CBB-BB58-02CDDB5E84D0}" dt="2021-02-02T23:02:14.026" v="938" actId="20577"/>
          <ac:spMkLst>
            <pc:docMk/>
            <pc:sldMk cId="4274174818" sldId="264"/>
            <ac:spMk id="5" creationId="{F1773E1C-60BC-45FC-BDFD-9AC360C0EF4A}"/>
          </ac:spMkLst>
        </pc:spChg>
      </pc:sldChg>
      <pc:sldChg chg="modSp">
        <pc:chgData name="Loïc MENISSIER" userId="2f577b14-8d2f-41fb-9e65-33a0241782fd" providerId="ADAL" clId="{D9C97B28-23B9-4CBB-BB58-02CDDB5E84D0}" dt="2021-02-03T08:38:25.474" v="1580" actId="20578"/>
        <pc:sldMkLst>
          <pc:docMk/>
          <pc:sldMk cId="1882371955" sldId="265"/>
        </pc:sldMkLst>
        <pc:spChg chg="mod">
          <ac:chgData name="Loïc MENISSIER" userId="2f577b14-8d2f-41fb-9e65-33a0241782fd" providerId="ADAL" clId="{D9C97B28-23B9-4CBB-BB58-02CDDB5E84D0}" dt="2021-02-03T08:38:25.474" v="1580" actId="20578"/>
          <ac:spMkLst>
            <pc:docMk/>
            <pc:sldMk cId="1882371955" sldId="265"/>
            <ac:spMk id="3" creationId="{F3C2698F-38EF-42B1-A542-D2A75CE15061}"/>
          </ac:spMkLst>
        </pc:spChg>
      </pc:sldChg>
      <pc:sldChg chg="del">
        <pc:chgData name="Loïc MENISSIER" userId="2f577b14-8d2f-41fb-9e65-33a0241782fd" providerId="ADAL" clId="{D9C97B28-23B9-4CBB-BB58-02CDDB5E84D0}" dt="2021-02-02T22:35:07.105" v="833" actId="2696"/>
        <pc:sldMkLst>
          <pc:docMk/>
          <pc:sldMk cId="313168473" sldId="267"/>
        </pc:sldMkLst>
      </pc:sldChg>
      <pc:sldChg chg="addSp delSp modSp new mod modNotesTx">
        <pc:chgData name="Loïc MENISSIER" userId="2f577b14-8d2f-41fb-9e65-33a0241782fd" providerId="ADAL" clId="{D9C97B28-23B9-4CBB-BB58-02CDDB5E84D0}" dt="2021-02-03T09:14:56.559" v="3178" actId="20577"/>
        <pc:sldMkLst>
          <pc:docMk/>
          <pc:sldMk cId="1595895236" sldId="267"/>
        </pc:sldMkLst>
        <pc:spChg chg="mod">
          <ac:chgData name="Loïc MENISSIER" userId="2f577b14-8d2f-41fb-9e65-33a0241782fd" providerId="ADAL" clId="{D9C97B28-23B9-4CBB-BB58-02CDDB5E84D0}" dt="2021-02-02T22:35:48.799" v="844" actId="20577"/>
          <ac:spMkLst>
            <pc:docMk/>
            <pc:sldMk cId="1595895236" sldId="267"/>
            <ac:spMk id="2" creationId="{EB532BE0-D194-4FDA-B321-E2814A862AC8}"/>
          </ac:spMkLst>
        </pc:spChg>
        <pc:spChg chg="del">
          <ac:chgData name="Loïc MENISSIER" userId="2f577b14-8d2f-41fb-9e65-33a0241782fd" providerId="ADAL" clId="{D9C97B28-23B9-4CBB-BB58-02CDDB5E84D0}" dt="2021-02-02T22:35:43.482" v="835" actId="22"/>
          <ac:spMkLst>
            <pc:docMk/>
            <pc:sldMk cId="1595895236" sldId="267"/>
            <ac:spMk id="3" creationId="{5EEA3D97-49E9-43DD-92F4-36CE4A726D01}"/>
          </ac:spMkLst>
        </pc:spChg>
        <pc:spChg chg="add mod">
          <ac:chgData name="Loïc MENISSIER" userId="2f577b14-8d2f-41fb-9e65-33a0241782fd" providerId="ADAL" clId="{D9C97B28-23B9-4CBB-BB58-02CDDB5E84D0}" dt="2021-02-02T22:41:17.763" v="847" actId="478"/>
          <ac:spMkLst>
            <pc:docMk/>
            <pc:sldMk cId="1595895236" sldId="267"/>
            <ac:spMk id="9" creationId="{099439D4-DCE2-450E-8800-F4224F615B75}"/>
          </ac:spMkLst>
        </pc:spChg>
        <pc:picChg chg="add del mod ord">
          <ac:chgData name="Loïc MENISSIER" userId="2f577b14-8d2f-41fb-9e65-33a0241782fd" providerId="ADAL" clId="{D9C97B28-23B9-4CBB-BB58-02CDDB5E84D0}" dt="2021-02-02T22:41:17.763" v="847" actId="478"/>
          <ac:picMkLst>
            <pc:docMk/>
            <pc:sldMk cId="1595895236" sldId="267"/>
            <ac:picMk id="5" creationId="{F00D5F6D-ED6F-4D1B-984B-756EF4751E1A}"/>
          </ac:picMkLst>
        </pc:picChg>
        <pc:picChg chg="add del">
          <ac:chgData name="Loïc MENISSIER" userId="2f577b14-8d2f-41fb-9e65-33a0241782fd" providerId="ADAL" clId="{D9C97B28-23B9-4CBB-BB58-02CDDB5E84D0}" dt="2021-02-02T22:41:17.300" v="846" actId="478"/>
          <ac:picMkLst>
            <pc:docMk/>
            <pc:sldMk cId="1595895236" sldId="267"/>
            <ac:picMk id="7" creationId="{080CF65A-5F9E-431C-9D16-D2519117D86F}"/>
          </ac:picMkLst>
        </pc:picChg>
        <pc:picChg chg="add mod">
          <ac:chgData name="Loïc MENISSIER" userId="2f577b14-8d2f-41fb-9e65-33a0241782fd" providerId="ADAL" clId="{D9C97B28-23B9-4CBB-BB58-02CDDB5E84D0}" dt="2021-02-02T22:44:07.206" v="852" actId="1076"/>
          <ac:picMkLst>
            <pc:docMk/>
            <pc:sldMk cId="1595895236" sldId="267"/>
            <ac:picMk id="11" creationId="{C2480D07-277A-4459-8858-9480F77B9B5B}"/>
          </ac:picMkLst>
        </pc:picChg>
      </pc:sldChg>
      <pc:sldChg chg="new del ord">
        <pc:chgData name="Loïc MENISSIER" userId="2f577b14-8d2f-41fb-9e65-33a0241782fd" providerId="ADAL" clId="{D9C97B28-23B9-4CBB-BB58-02CDDB5E84D0}" dt="2021-02-03T00:42:51.762" v="998" actId="2696"/>
        <pc:sldMkLst>
          <pc:docMk/>
          <pc:sldMk cId="532297296" sldId="268"/>
        </pc:sldMkLst>
      </pc:sldChg>
      <pc:sldChg chg="addSp delSp modSp new mod ord">
        <pc:chgData name="Loïc MENISSIER" userId="2f577b14-8d2f-41fb-9e65-33a0241782fd" providerId="ADAL" clId="{D9C97B28-23B9-4CBB-BB58-02CDDB5E84D0}" dt="2021-02-03T08:37:59.290" v="1579" actId="1076"/>
        <pc:sldMkLst>
          <pc:docMk/>
          <pc:sldMk cId="1511933680" sldId="269"/>
        </pc:sldMkLst>
        <pc:spChg chg="mod">
          <ac:chgData name="Loïc MENISSIER" userId="2f577b14-8d2f-41fb-9e65-33a0241782fd" providerId="ADAL" clId="{D9C97B28-23B9-4CBB-BB58-02CDDB5E84D0}" dt="2021-02-03T01:22:38.219" v="1056" actId="20577"/>
          <ac:spMkLst>
            <pc:docMk/>
            <pc:sldMk cId="1511933680" sldId="269"/>
            <ac:spMk id="2" creationId="{41290B0E-191D-4DEA-8AE0-3BB5F19AE279}"/>
          </ac:spMkLst>
        </pc:spChg>
        <pc:spChg chg="del">
          <ac:chgData name="Loïc MENISSIER" userId="2f577b14-8d2f-41fb-9e65-33a0241782fd" providerId="ADAL" clId="{D9C97B28-23B9-4CBB-BB58-02CDDB5E84D0}" dt="2021-02-02T23:12:44.085" v="947" actId="22"/>
          <ac:spMkLst>
            <pc:docMk/>
            <pc:sldMk cId="1511933680" sldId="269"/>
            <ac:spMk id="3" creationId="{555A64FF-EA67-457C-AF22-9460C630D94F}"/>
          </ac:spMkLst>
        </pc:spChg>
        <pc:picChg chg="add mod ord">
          <ac:chgData name="Loïc MENISSIER" userId="2f577b14-8d2f-41fb-9e65-33a0241782fd" providerId="ADAL" clId="{D9C97B28-23B9-4CBB-BB58-02CDDB5E84D0}" dt="2021-02-03T08:37:59.290" v="1579" actId="1076"/>
          <ac:picMkLst>
            <pc:docMk/>
            <pc:sldMk cId="1511933680" sldId="269"/>
            <ac:picMk id="5" creationId="{A3DD2A2C-5270-42A2-BFDC-0876F05EDB63}"/>
          </ac:picMkLst>
        </pc:picChg>
      </pc:sldChg>
      <pc:sldChg chg="addSp delSp modSp new mod ord">
        <pc:chgData name="Loïc MENISSIER" userId="2f577b14-8d2f-41fb-9e65-33a0241782fd" providerId="ADAL" clId="{D9C97B28-23B9-4CBB-BB58-02CDDB5E84D0}" dt="2021-02-03T00:40:25.570" v="997" actId="1076"/>
        <pc:sldMkLst>
          <pc:docMk/>
          <pc:sldMk cId="2018680255" sldId="270"/>
        </pc:sldMkLst>
        <pc:spChg chg="mod">
          <ac:chgData name="Loïc MENISSIER" userId="2f577b14-8d2f-41fb-9e65-33a0241782fd" providerId="ADAL" clId="{D9C97B28-23B9-4CBB-BB58-02CDDB5E84D0}" dt="2021-02-02T23:48:22.110" v="969" actId="20577"/>
          <ac:spMkLst>
            <pc:docMk/>
            <pc:sldMk cId="2018680255" sldId="270"/>
            <ac:spMk id="2" creationId="{ECBE198C-AE8C-4667-858D-36182F79ACF2}"/>
          </ac:spMkLst>
        </pc:spChg>
        <pc:spChg chg="del">
          <ac:chgData name="Loïc MENISSIER" userId="2f577b14-8d2f-41fb-9e65-33a0241782fd" providerId="ADAL" clId="{D9C97B28-23B9-4CBB-BB58-02CDDB5E84D0}" dt="2021-02-02T23:50:15.013" v="972"/>
          <ac:spMkLst>
            <pc:docMk/>
            <pc:sldMk cId="2018680255" sldId="270"/>
            <ac:spMk id="3" creationId="{B000B949-CAC5-4782-840D-91F5F59385D9}"/>
          </ac:spMkLst>
        </pc:spChg>
        <pc:spChg chg="add del mod">
          <ac:chgData name="Loïc MENISSIER" userId="2f577b14-8d2f-41fb-9e65-33a0241782fd" providerId="ADAL" clId="{D9C97B28-23B9-4CBB-BB58-02CDDB5E84D0}" dt="2021-02-03T00:40:20.647" v="995" actId="22"/>
          <ac:spMkLst>
            <pc:docMk/>
            <pc:sldMk cId="2018680255" sldId="270"/>
            <ac:spMk id="5" creationId="{881515F1-2B21-4985-ABB5-FF2F6796CF1B}"/>
          </ac:spMkLst>
        </pc:spChg>
        <pc:spChg chg="add del mod">
          <ac:chgData name="Loïc MENISSIER" userId="2f577b14-8d2f-41fb-9e65-33a0241782fd" providerId="ADAL" clId="{D9C97B28-23B9-4CBB-BB58-02CDDB5E84D0}" dt="2021-02-02T23:51:36.078" v="975"/>
          <ac:spMkLst>
            <pc:docMk/>
            <pc:sldMk cId="2018680255" sldId="270"/>
            <ac:spMk id="6" creationId="{656058A4-491D-4070-AE06-21061D8C8B28}"/>
          </ac:spMkLst>
        </pc:spChg>
        <pc:spChg chg="add del mod">
          <ac:chgData name="Loïc MENISSIER" userId="2f577b14-8d2f-41fb-9e65-33a0241782fd" providerId="ADAL" clId="{D9C97B28-23B9-4CBB-BB58-02CDDB5E84D0}" dt="2021-02-02T23:59:00.125" v="977"/>
          <ac:spMkLst>
            <pc:docMk/>
            <pc:sldMk cId="2018680255" sldId="270"/>
            <ac:spMk id="9" creationId="{E26C4281-7A66-43D0-9810-FC168C9DF270}"/>
          </ac:spMkLst>
        </pc:spChg>
        <pc:spChg chg="add del mod">
          <ac:chgData name="Loïc MENISSIER" userId="2f577b14-8d2f-41fb-9e65-33a0241782fd" providerId="ADAL" clId="{D9C97B28-23B9-4CBB-BB58-02CDDB5E84D0}" dt="2021-02-03T00:09:51.585" v="981"/>
          <ac:spMkLst>
            <pc:docMk/>
            <pc:sldMk cId="2018680255" sldId="270"/>
            <ac:spMk id="12" creationId="{461457C1-3E43-412B-996A-BF08D22FBBE7}"/>
          </ac:spMkLst>
        </pc:spChg>
        <pc:graphicFrameChg chg="add del mod">
          <ac:chgData name="Loïc MENISSIER" userId="2f577b14-8d2f-41fb-9e65-33a0241782fd" providerId="ADAL" clId="{D9C97B28-23B9-4CBB-BB58-02CDDB5E84D0}" dt="2021-02-03T00:40:00.860" v="994" actId="478"/>
          <ac:graphicFrameMkLst>
            <pc:docMk/>
            <pc:sldMk cId="2018680255" sldId="270"/>
            <ac:graphicFrameMk id="3" creationId="{B62AAB98-E0F3-4549-8F9B-3AD139B57CC5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0:28.764" v="974" actId="478"/>
          <ac:graphicFrameMkLst>
            <pc:docMk/>
            <pc:sldMk cId="2018680255" sldId="270"/>
            <ac:graphicFrameMk id="4" creationId="{E4E82D46-EF42-453B-AE42-E3631CB8B487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1:47.115" v="976" actId="478"/>
          <ac:graphicFrameMkLst>
            <pc:docMk/>
            <pc:sldMk cId="2018680255" sldId="270"/>
            <ac:graphicFrameMk id="7" creationId="{DE4F8F6C-7FCE-44BA-A4D5-F012F13EA53A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9:04.327" v="978" actId="478"/>
          <ac:graphicFrameMkLst>
            <pc:docMk/>
            <pc:sldMk cId="2018680255" sldId="270"/>
            <ac:graphicFrameMk id="10" creationId="{1AA15266-4542-40DE-BB41-3AFE3DE7FDDB}"/>
          </ac:graphicFrameMkLst>
        </pc:graphicFrameChg>
        <pc:picChg chg="add mod ord">
          <ac:chgData name="Loïc MENISSIER" userId="2f577b14-8d2f-41fb-9e65-33a0241782fd" providerId="ADAL" clId="{D9C97B28-23B9-4CBB-BB58-02CDDB5E84D0}" dt="2021-02-03T00:40:25.570" v="997" actId="1076"/>
          <ac:picMkLst>
            <pc:docMk/>
            <pc:sldMk cId="2018680255" sldId="270"/>
            <ac:picMk id="7" creationId="{CC64FFEF-C91B-49E6-A8F5-0C29354F3A53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9:13:25.343" v="3112" actId="20577"/>
        <pc:sldMkLst>
          <pc:docMk/>
          <pc:sldMk cId="2622803830" sldId="271"/>
        </pc:sldMkLst>
        <pc:spChg chg="mod">
          <ac:chgData name="Loïc MENISSIER" userId="2f577b14-8d2f-41fb-9e65-33a0241782fd" providerId="ADAL" clId="{D9C97B28-23B9-4CBB-BB58-02CDDB5E84D0}" dt="2021-02-03T08:23:20.435" v="1060" actId="20577"/>
          <ac:spMkLst>
            <pc:docMk/>
            <pc:sldMk cId="2622803830" sldId="271"/>
            <ac:spMk id="2" creationId="{3BC0EF4C-1EB5-4C86-A43D-C0A2976FEAB1}"/>
          </ac:spMkLst>
        </pc:spChg>
        <pc:spChg chg="del">
          <ac:chgData name="Loïc MENISSIER" userId="2f577b14-8d2f-41fb-9e65-33a0241782fd" providerId="ADAL" clId="{D9C97B28-23B9-4CBB-BB58-02CDDB5E84D0}" dt="2021-02-03T00:59:27.802" v="1002" actId="22"/>
          <ac:spMkLst>
            <pc:docMk/>
            <pc:sldMk cId="2622803830" sldId="271"/>
            <ac:spMk id="3" creationId="{772F0383-B5DA-4B34-BFD3-75D57A407F80}"/>
          </ac:spMkLst>
        </pc:spChg>
        <pc:picChg chg="add mod ord">
          <ac:chgData name="Loïc MENISSIER" userId="2f577b14-8d2f-41fb-9e65-33a0241782fd" providerId="ADAL" clId="{D9C97B28-23B9-4CBB-BB58-02CDDB5E84D0}" dt="2021-02-03T00:59:44.851" v="1011" actId="1076"/>
          <ac:picMkLst>
            <pc:docMk/>
            <pc:sldMk cId="2622803830" sldId="271"/>
            <ac:picMk id="5" creationId="{C6553EBB-C5DF-4692-871E-F74B1588D73A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9:07:28.788" v="2811" actId="20577"/>
        <pc:sldMkLst>
          <pc:docMk/>
          <pc:sldMk cId="716132361" sldId="272"/>
        </pc:sldMkLst>
        <pc:spChg chg="mod">
          <ac:chgData name="Loïc MENISSIER" userId="2f577b14-8d2f-41fb-9e65-33a0241782fd" providerId="ADAL" clId="{D9C97B28-23B9-4CBB-BB58-02CDDB5E84D0}" dt="2021-02-03T01:02:10.140" v="1020" actId="20577"/>
          <ac:spMkLst>
            <pc:docMk/>
            <pc:sldMk cId="716132361" sldId="272"/>
            <ac:spMk id="2" creationId="{69551B50-9195-4D62-9645-C3BDC4C776B2}"/>
          </ac:spMkLst>
        </pc:spChg>
        <pc:spChg chg="del">
          <ac:chgData name="Loïc MENISSIER" userId="2f577b14-8d2f-41fb-9e65-33a0241782fd" providerId="ADAL" clId="{D9C97B28-23B9-4CBB-BB58-02CDDB5E84D0}" dt="2021-02-03T01:02:11.346" v="1021" actId="22"/>
          <ac:spMkLst>
            <pc:docMk/>
            <pc:sldMk cId="716132361" sldId="272"/>
            <ac:spMk id="3" creationId="{5BB3A9FA-8EC2-45FD-9E82-A26ECF61E7F1}"/>
          </ac:spMkLst>
        </pc:spChg>
        <pc:picChg chg="add mod ord">
          <ac:chgData name="Loïc MENISSIER" userId="2f577b14-8d2f-41fb-9e65-33a0241782fd" providerId="ADAL" clId="{D9C97B28-23B9-4CBB-BB58-02CDDB5E84D0}" dt="2021-02-03T01:02:11.346" v="1021" actId="22"/>
          <ac:picMkLst>
            <pc:docMk/>
            <pc:sldMk cId="716132361" sldId="272"/>
            <ac:picMk id="5" creationId="{A4F776B6-1474-4319-AD77-6C24731280F5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8:48:34.409" v="2455" actId="20577"/>
        <pc:sldMkLst>
          <pc:docMk/>
          <pc:sldMk cId="2542438106" sldId="273"/>
        </pc:sldMkLst>
        <pc:spChg chg="mod">
          <ac:chgData name="Loïc MENISSIER" userId="2f577b14-8d2f-41fb-9e65-33a0241782fd" providerId="ADAL" clId="{D9C97B28-23B9-4CBB-BB58-02CDDB5E84D0}" dt="2021-02-03T01:02:19.752" v="1029" actId="20577"/>
          <ac:spMkLst>
            <pc:docMk/>
            <pc:sldMk cId="2542438106" sldId="273"/>
            <ac:spMk id="2" creationId="{DCDAB876-2F90-489F-A4C9-5FFA84362799}"/>
          </ac:spMkLst>
        </pc:spChg>
        <pc:spChg chg="del">
          <ac:chgData name="Loïc MENISSIER" userId="2f577b14-8d2f-41fb-9e65-33a0241782fd" providerId="ADAL" clId="{D9C97B28-23B9-4CBB-BB58-02CDDB5E84D0}" dt="2021-02-03T01:21:19.169" v="1030" actId="22"/>
          <ac:spMkLst>
            <pc:docMk/>
            <pc:sldMk cId="2542438106" sldId="273"/>
            <ac:spMk id="3" creationId="{D5ECCC34-2C76-42CF-8E72-BBBB2542FF4A}"/>
          </ac:spMkLst>
        </pc:spChg>
        <pc:picChg chg="add mod ord">
          <ac:chgData name="Loïc MENISSIER" userId="2f577b14-8d2f-41fb-9e65-33a0241782fd" providerId="ADAL" clId="{D9C97B28-23B9-4CBB-BB58-02CDDB5E84D0}" dt="2021-02-03T01:21:43.302" v="1034" actId="14100"/>
          <ac:picMkLst>
            <pc:docMk/>
            <pc:sldMk cId="2542438106" sldId="273"/>
            <ac:picMk id="5" creationId="{5A4EBC76-F00E-4440-A1D5-A9CE7C0D9B25}"/>
          </ac:picMkLst>
        </pc:picChg>
      </pc:sldChg>
    </pc:docChg>
  </pc:docChgLst>
  <pc:docChgLst>
    <pc:chgData name="Jacques CURTIS" userId="edcf499e-1a5e-4907-96c2-48f94e90cc38" providerId="ADAL" clId="{F653E7E0-6000-49C7-AB67-BFCA83233703}"/>
    <pc:docChg chg="custSel addSld modSld">
      <pc:chgData name="Jacques CURTIS" userId="edcf499e-1a5e-4907-96c2-48f94e90cc38" providerId="ADAL" clId="{F653E7E0-6000-49C7-AB67-BFCA83233703}" dt="2021-02-25T10:22:57.992" v="435" actId="20577"/>
      <pc:docMkLst>
        <pc:docMk/>
      </pc:docMkLst>
      <pc:sldChg chg="modNotesTx">
        <pc:chgData name="Jacques CURTIS" userId="edcf499e-1a5e-4907-96c2-48f94e90cc38" providerId="ADAL" clId="{F653E7E0-6000-49C7-AB67-BFCA83233703}" dt="2021-02-25T10:22:57.992" v="435" actId="20577"/>
        <pc:sldMkLst>
          <pc:docMk/>
          <pc:sldMk cId="128495895" sldId="257"/>
        </pc:sldMkLst>
      </pc:sldChg>
      <pc:sldChg chg="addSp delSp modSp mod chgLayout">
        <pc:chgData name="Jacques CURTIS" userId="edcf499e-1a5e-4907-96c2-48f94e90cc38" providerId="ADAL" clId="{F653E7E0-6000-49C7-AB67-BFCA83233703}" dt="2021-02-25T09:55:45.479" v="336" actId="26606"/>
        <pc:sldMkLst>
          <pc:docMk/>
          <pc:sldMk cId="2246072736" sldId="258"/>
        </pc:sldMkLst>
        <pc:spChg chg="mod ord">
          <ac:chgData name="Jacques CURTIS" userId="edcf499e-1a5e-4907-96c2-48f94e90cc38" providerId="ADAL" clId="{F653E7E0-6000-49C7-AB67-BFCA83233703}" dt="2021-02-25T09:55:45.479" v="336" actId="26606"/>
          <ac:spMkLst>
            <pc:docMk/>
            <pc:sldMk cId="2246072736" sldId="258"/>
            <ac:spMk id="2" creationId="{7EB72EFF-3985-47EB-A70A-6C853E5AB87C}"/>
          </ac:spMkLst>
        </pc:spChg>
        <pc:spChg chg="add del mod">
          <ac:chgData name="Jacques CURTIS" userId="edcf499e-1a5e-4907-96c2-48f94e90cc38" providerId="ADAL" clId="{F653E7E0-6000-49C7-AB67-BFCA83233703}" dt="2021-02-25T08:22:02.746" v="50" actId="6264"/>
          <ac:spMkLst>
            <pc:docMk/>
            <pc:sldMk cId="2246072736" sldId="258"/>
            <ac:spMk id="3" creationId="{04B1B93D-EEAB-45F1-91B0-BD20747739ED}"/>
          </ac:spMkLst>
        </pc:spChg>
        <pc:spChg chg="add del mod">
          <ac:chgData name="Jacques CURTIS" userId="edcf499e-1a5e-4907-96c2-48f94e90cc38" providerId="ADAL" clId="{F653E7E0-6000-49C7-AB67-BFCA83233703}" dt="2021-02-25T08:22:02.746" v="50" actId="6264"/>
          <ac:spMkLst>
            <pc:docMk/>
            <pc:sldMk cId="2246072736" sldId="258"/>
            <ac:spMk id="4" creationId="{33BBA12E-4FBA-4BA9-B096-805EAEF5AF40}"/>
          </ac:spMkLst>
        </pc:spChg>
        <pc:spChg chg="add del mod">
          <ac:chgData name="Jacques CURTIS" userId="edcf499e-1a5e-4907-96c2-48f94e90cc38" providerId="ADAL" clId="{F653E7E0-6000-49C7-AB67-BFCA83233703}" dt="2021-02-25T09:55:45.479" v="336" actId="26606"/>
          <ac:spMkLst>
            <pc:docMk/>
            <pc:sldMk cId="2246072736" sldId="258"/>
            <ac:spMk id="5" creationId="{4899AFF2-C064-46FB-91BB-52A602A794D4}"/>
          </ac:spMkLst>
        </pc:spChg>
        <pc:spChg chg="add del mod">
          <ac:chgData name="Jacques CURTIS" userId="edcf499e-1a5e-4907-96c2-48f94e90cc38" providerId="ADAL" clId="{F653E7E0-6000-49C7-AB67-BFCA83233703}" dt="2021-02-25T08:22:57.272" v="65" actId="478"/>
          <ac:spMkLst>
            <pc:docMk/>
            <pc:sldMk cId="2246072736" sldId="258"/>
            <ac:spMk id="8" creationId="{C12A6EC1-293A-4B3F-83C1-BB47EEE8D6DC}"/>
          </ac:spMkLst>
        </pc:spChg>
        <pc:graphicFrameChg chg="del mod ord">
          <ac:chgData name="Jacques CURTIS" userId="edcf499e-1a5e-4907-96c2-48f94e90cc38" providerId="ADAL" clId="{F653E7E0-6000-49C7-AB67-BFCA83233703}" dt="2021-02-25T08:22:49.038" v="64" actId="478"/>
          <ac:graphicFrameMkLst>
            <pc:docMk/>
            <pc:sldMk cId="2246072736" sldId="258"/>
            <ac:graphicFrameMk id="6" creationId="{D8839239-5319-4E65-BA0E-0DF54BE45BC9}"/>
          </ac:graphicFrameMkLst>
        </pc:graphicFrameChg>
        <pc:graphicFrameChg chg="add">
          <ac:chgData name="Jacques CURTIS" userId="edcf499e-1a5e-4907-96c2-48f94e90cc38" providerId="ADAL" clId="{F653E7E0-6000-49C7-AB67-BFCA83233703}" dt="2021-02-25T09:55:45.479" v="336" actId="26606"/>
          <ac:graphicFrameMkLst>
            <pc:docMk/>
            <pc:sldMk cId="2246072736" sldId="258"/>
            <ac:graphicFrameMk id="7" creationId="{D52F5407-7EDB-433C-A510-407405514D2A}"/>
          </ac:graphicFrameMkLst>
        </pc:graphicFrameChg>
      </pc:sldChg>
      <pc:sldChg chg="modSp new mod">
        <pc:chgData name="Jacques CURTIS" userId="edcf499e-1a5e-4907-96c2-48f94e90cc38" providerId="ADAL" clId="{F653E7E0-6000-49C7-AB67-BFCA83233703}" dt="2021-02-25T08:25:25.898" v="141" actId="20577"/>
        <pc:sldMkLst>
          <pc:docMk/>
          <pc:sldMk cId="4030282880" sldId="283"/>
        </pc:sldMkLst>
        <pc:spChg chg="mod">
          <ac:chgData name="Jacques CURTIS" userId="edcf499e-1a5e-4907-96c2-48f94e90cc38" providerId="ADAL" clId="{F653E7E0-6000-49C7-AB67-BFCA83233703}" dt="2021-02-25T08:23:48.546" v="109" actId="20577"/>
          <ac:spMkLst>
            <pc:docMk/>
            <pc:sldMk cId="4030282880" sldId="283"/>
            <ac:spMk id="2" creationId="{CD00BDCD-2658-466E-9628-5A7CDCF1CA5B}"/>
          </ac:spMkLst>
        </pc:spChg>
        <pc:spChg chg="mod">
          <ac:chgData name="Jacques CURTIS" userId="edcf499e-1a5e-4907-96c2-48f94e90cc38" providerId="ADAL" clId="{F653E7E0-6000-49C7-AB67-BFCA83233703}" dt="2021-02-25T08:25:25.898" v="141" actId="20577"/>
          <ac:spMkLst>
            <pc:docMk/>
            <pc:sldMk cId="4030282880" sldId="283"/>
            <ac:spMk id="3" creationId="{F6325B7B-648E-4377-846F-3B4422577A2A}"/>
          </ac:spMkLst>
        </pc:spChg>
      </pc:sldChg>
    </pc:docChg>
  </pc:docChgLst>
  <pc:docChgLst>
    <pc:chgData name="Saïd ZENNADI" userId="S::szennadi@myges.fr::2b0413f6-b439-4ebe-a7c6-8b4f99af3d67" providerId="AD" clId="Web-{20047ED2-9C03-4CA4-A188-F1491B6E05BF}"/>
    <pc:docChg chg="modSld">
      <pc:chgData name="Saïd ZENNADI" userId="S::szennadi@myges.fr::2b0413f6-b439-4ebe-a7c6-8b4f99af3d67" providerId="AD" clId="Web-{20047ED2-9C03-4CA4-A188-F1491B6E05BF}" dt="2021-02-25T09:56:51.248" v="123" actId="1076"/>
      <pc:docMkLst>
        <pc:docMk/>
      </pc:docMkLst>
      <pc:sldChg chg="modSp">
        <pc:chgData name="Saïd ZENNADI" userId="S::szennadi@myges.fr::2b0413f6-b439-4ebe-a7c6-8b4f99af3d67" providerId="AD" clId="Web-{20047ED2-9C03-4CA4-A188-F1491B6E05BF}" dt="2021-02-25T09:42:18.152" v="41" actId="20577"/>
        <pc:sldMkLst>
          <pc:docMk/>
          <pc:sldMk cId="2246072736" sldId="258"/>
        </pc:sldMkLst>
        <pc:spChg chg="mod">
          <ac:chgData name="Saïd ZENNADI" userId="S::szennadi@myges.fr::2b0413f6-b439-4ebe-a7c6-8b4f99af3d67" providerId="AD" clId="Web-{20047ED2-9C03-4CA4-A188-F1491B6E05BF}" dt="2021-02-25T09:42:18.152" v="41" actId="20577"/>
          <ac:spMkLst>
            <pc:docMk/>
            <pc:sldMk cId="2246072736" sldId="258"/>
            <ac:spMk id="5" creationId="{4899AFF2-C064-46FB-91BB-52A602A794D4}"/>
          </ac:spMkLst>
        </pc:spChg>
      </pc:sldChg>
      <pc:sldChg chg="modSp">
        <pc:chgData name="Saïd ZENNADI" userId="S::szennadi@myges.fr::2b0413f6-b439-4ebe-a7c6-8b4f99af3d67" providerId="AD" clId="Web-{20047ED2-9C03-4CA4-A188-F1491B6E05BF}" dt="2021-02-25T09:56:51.248" v="123" actId="1076"/>
        <pc:sldMkLst>
          <pc:docMk/>
          <pc:sldMk cId="716132361" sldId="272"/>
        </pc:sldMkLst>
        <pc:graphicFrameChg chg="mod">
          <ac:chgData name="Saïd ZENNADI" userId="S::szennadi@myges.fr::2b0413f6-b439-4ebe-a7c6-8b4f99af3d67" providerId="AD" clId="Web-{20047ED2-9C03-4CA4-A188-F1491B6E05BF}" dt="2021-02-25T09:56:51.248" v="123" actId="1076"/>
          <ac:graphicFrameMkLst>
            <pc:docMk/>
            <pc:sldMk cId="716132361" sldId="272"/>
            <ac:graphicFrameMk id="5" creationId="{1D635A33-C28F-49F6-9513-A70AFD633B10}"/>
          </ac:graphicFrameMkLst>
        </pc:graphicFrameChg>
        <pc:graphicFrameChg chg="mod">
          <ac:chgData name="Saïd ZENNADI" userId="S::szennadi@myges.fr::2b0413f6-b439-4ebe-a7c6-8b4f99af3d67" providerId="AD" clId="Web-{20047ED2-9C03-4CA4-A188-F1491B6E05BF}" dt="2021-02-25T09:49:21.270" v="42" actId="1076"/>
          <ac:graphicFrameMkLst>
            <pc:docMk/>
            <pc:sldMk cId="716132361" sldId="272"/>
            <ac:graphicFrameMk id="10" creationId="{40F62707-A4B1-443C-BFC8-DB94B8A248BD}"/>
          </ac:graphicFrameMkLst>
        </pc:graphicFrameChg>
      </pc:sldChg>
      <pc:sldChg chg="modNotes">
        <pc:chgData name="Saïd ZENNADI" userId="S::szennadi@myges.fr::2b0413f6-b439-4ebe-a7c6-8b4f99af3d67" providerId="AD" clId="Web-{20047ED2-9C03-4CA4-A188-F1491B6E05BF}" dt="2021-02-25T09:55:51.247" v="121"/>
        <pc:sldMkLst>
          <pc:docMk/>
          <pc:sldMk cId="456194118" sldId="281"/>
        </pc:sldMkLst>
      </pc:sldChg>
    </pc:docChg>
  </pc:docChgLst>
  <pc:docChgLst>
    <pc:chgData name="Jacques CURTIS" userId="S::jcurtis1@myges.fr::edcf499e-1a5e-4907-96c2-48f94e90cc38" providerId="AD" clId="Web-{EA4DFD5F-0923-4D0F-B0BF-E02A0E1E95B0}"/>
    <pc:docChg chg="modSld">
      <pc:chgData name="Jacques CURTIS" userId="S::jcurtis1@myges.fr::edcf499e-1a5e-4907-96c2-48f94e90cc38" providerId="AD" clId="Web-{EA4DFD5F-0923-4D0F-B0BF-E02A0E1E95B0}" dt="2021-07-28T20:25:15.606" v="19"/>
      <pc:docMkLst>
        <pc:docMk/>
      </pc:docMkLst>
      <pc:sldChg chg="addSp delSp modSp">
        <pc:chgData name="Jacques CURTIS" userId="S::jcurtis1@myges.fr::edcf499e-1a5e-4907-96c2-48f94e90cc38" providerId="AD" clId="Web-{EA4DFD5F-0923-4D0F-B0BF-E02A0E1E95B0}" dt="2021-07-28T20:25:15.606" v="19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EA4DFD5F-0923-4D0F-B0BF-E02A0E1E95B0}" dt="2021-07-28T20:25:13.122" v="16"/>
          <ac:spMkLst>
            <pc:docMk/>
            <pc:sldMk cId="2246072736" sldId="258"/>
            <ac:spMk id="2" creationId="{7EB72EFF-3985-47EB-A70A-6C853E5AB87C}"/>
          </ac:spMkLst>
        </pc:spChg>
        <pc:graphicFrameChg chg="mod modGraphic">
          <ac:chgData name="Jacques CURTIS" userId="S::jcurtis1@myges.fr::edcf499e-1a5e-4907-96c2-48f94e90cc38" providerId="AD" clId="Web-{EA4DFD5F-0923-4D0F-B0BF-E02A0E1E95B0}" dt="2021-07-28T20:25:15.606" v="19"/>
          <ac:graphicFrameMkLst>
            <pc:docMk/>
            <pc:sldMk cId="2246072736" sldId="258"/>
            <ac:graphicFrameMk id="7" creationId="{D52F5407-7EDB-433C-A510-407405514D2A}"/>
          </ac:graphicFrameMkLst>
        </pc:graphicFrameChg>
        <pc:picChg chg="add del mod">
          <ac:chgData name="Jacques CURTIS" userId="S::jcurtis1@myges.fr::edcf499e-1a5e-4907-96c2-48f94e90cc38" providerId="AD" clId="Web-{EA4DFD5F-0923-4D0F-B0BF-E02A0E1E95B0}" dt="2021-07-28T20:24:24.199" v="5"/>
          <ac:picMkLst>
            <pc:docMk/>
            <pc:sldMk cId="2246072736" sldId="258"/>
            <ac:picMk id="270" creationId="{14609089-F821-4027-B92D-555D0DAAB684}"/>
          </ac:picMkLst>
        </pc:picChg>
      </pc:sldChg>
    </pc:docChg>
  </pc:docChgLst>
  <pc:docChgLst>
    <pc:chgData name="Loïc Menissier" userId="787ab598-b75f-48c5-b377-3c6bc02464cc" providerId="ADAL" clId="{AF8258FE-E51D-44D6-A03E-C6CBF7DB34AC}"/>
    <pc:docChg chg="addSld modSld sldOrd">
      <pc:chgData name="Loïc Menissier" userId="787ab598-b75f-48c5-b377-3c6bc02464cc" providerId="ADAL" clId="{AF8258FE-E51D-44D6-A03E-C6CBF7DB34AC}" dt="2021-07-28T23:14:28.372" v="22" actId="14100"/>
      <pc:docMkLst>
        <pc:docMk/>
      </pc:docMkLst>
      <pc:sldChg chg="addSp delSp modSp new mod ord">
        <pc:chgData name="Loïc Menissier" userId="787ab598-b75f-48c5-b377-3c6bc02464cc" providerId="ADAL" clId="{AF8258FE-E51D-44D6-A03E-C6CBF7DB34AC}" dt="2021-07-28T23:14:28.372" v="22" actId="14100"/>
        <pc:sldMkLst>
          <pc:docMk/>
          <pc:sldMk cId="3684216837" sldId="281"/>
        </pc:sldMkLst>
        <pc:spChg chg="mod">
          <ac:chgData name="Loïc Menissier" userId="787ab598-b75f-48c5-b377-3c6bc02464cc" providerId="ADAL" clId="{AF8258FE-E51D-44D6-A03E-C6CBF7DB34AC}" dt="2021-07-28T23:14:26.631" v="21" actId="14100"/>
          <ac:spMkLst>
            <pc:docMk/>
            <pc:sldMk cId="3684216837" sldId="281"/>
            <ac:spMk id="2" creationId="{9107A840-EF17-4F5D-BD5E-9F0BF768CCE1}"/>
          </ac:spMkLst>
        </pc:spChg>
        <pc:spChg chg="del">
          <ac:chgData name="Loïc Menissier" userId="787ab598-b75f-48c5-b377-3c6bc02464cc" providerId="ADAL" clId="{AF8258FE-E51D-44D6-A03E-C6CBF7DB34AC}" dt="2021-07-28T23:14:18.744" v="18"/>
          <ac:spMkLst>
            <pc:docMk/>
            <pc:sldMk cId="3684216837" sldId="281"/>
            <ac:spMk id="3" creationId="{5BDB1E8B-3B90-40C5-80B7-B97CFF08F4C1}"/>
          </ac:spMkLst>
        </pc:spChg>
        <pc:picChg chg="add mod">
          <ac:chgData name="Loïc Menissier" userId="787ab598-b75f-48c5-b377-3c6bc02464cc" providerId="ADAL" clId="{AF8258FE-E51D-44D6-A03E-C6CBF7DB34AC}" dt="2021-07-28T23:14:28.372" v="22" actId="14100"/>
          <ac:picMkLst>
            <pc:docMk/>
            <pc:sldMk cId="3684216837" sldId="281"/>
            <ac:picMk id="5" creationId="{5C979B32-7FB5-4D7B-9416-4806875007B9}"/>
          </ac:picMkLst>
        </pc:picChg>
      </pc:sldChg>
    </pc:docChg>
  </pc:docChgLst>
  <pc:docChgLst>
    <pc:chgData name="Saïd ZENNADI" userId="S::szennadi@myges.fr::2b0413f6-b439-4ebe-a7c6-8b4f99af3d67" providerId="AD" clId="Web-{9CEBD64A-FDC9-41FD-B85E-E683D644C226}"/>
    <pc:docChg chg="modSld">
      <pc:chgData name="Saïd ZENNADI" userId="S::szennadi@myges.fr::2b0413f6-b439-4ebe-a7c6-8b4f99af3d67" providerId="AD" clId="Web-{9CEBD64A-FDC9-41FD-B85E-E683D644C226}" dt="2021-02-03T07:28:15.718" v="2" actId="20577"/>
      <pc:docMkLst>
        <pc:docMk/>
      </pc:docMkLst>
      <pc:sldChg chg="modSp">
        <pc:chgData name="Saïd ZENNADI" userId="S::szennadi@myges.fr::2b0413f6-b439-4ebe-a7c6-8b4f99af3d67" providerId="AD" clId="Web-{9CEBD64A-FDC9-41FD-B85E-E683D644C226}" dt="2021-02-03T07:28:15.718" v="2" actId="20577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9CEBD64A-FDC9-41FD-B85E-E683D644C226}" dt="2021-02-03T07:28:15.718" v="2" actId="20577"/>
          <ac:spMkLst>
            <pc:docMk/>
            <pc:sldMk cId="4274174818" sldId="264"/>
            <ac:spMk id="5" creationId="{F1773E1C-60BC-45FC-BDFD-9AC360C0EF4A}"/>
          </ac:spMkLst>
        </pc:spChg>
      </pc:sldChg>
    </pc:docChg>
  </pc:docChgLst>
  <pc:docChgLst>
    <pc:chgData name="Saïd ZENNADI" userId="S::szennadi@myges.fr::2b0413f6-b439-4ebe-a7c6-8b4f99af3d67" providerId="AD" clId="Web-{9A4419C2-B71C-4D48-AF24-2E6CE278B931}"/>
    <pc:docChg chg="modSld">
      <pc:chgData name="Saïd ZENNADI" userId="S::szennadi@myges.fr::2b0413f6-b439-4ebe-a7c6-8b4f99af3d67" providerId="AD" clId="Web-{9A4419C2-B71C-4D48-AF24-2E6CE278B931}" dt="2021-02-03T09:51:08.760" v="158"/>
      <pc:docMkLst>
        <pc:docMk/>
      </pc:docMkLst>
      <pc:sldChg chg="modNotes">
        <pc:chgData name="Saïd ZENNADI" userId="S::szennadi@myges.fr::2b0413f6-b439-4ebe-a7c6-8b4f99af3d67" providerId="AD" clId="Web-{9A4419C2-B71C-4D48-AF24-2E6CE278B931}" dt="2021-02-03T09:51:08.760" v="158"/>
        <pc:sldMkLst>
          <pc:docMk/>
          <pc:sldMk cId="4274174818" sldId="264"/>
        </pc:sldMkLst>
      </pc:sldChg>
      <pc:sldChg chg="modNotes">
        <pc:chgData name="Saïd ZENNADI" userId="S::szennadi@myges.fr::2b0413f6-b439-4ebe-a7c6-8b4f99af3d67" providerId="AD" clId="Web-{9A4419C2-B71C-4D48-AF24-2E6CE278B931}" dt="2021-02-03T09:50:25.916" v="117"/>
        <pc:sldMkLst>
          <pc:docMk/>
          <pc:sldMk cId="1511933680" sldId="269"/>
        </pc:sldMkLst>
      </pc:sldChg>
      <pc:sldChg chg="modNotes">
        <pc:chgData name="Saïd ZENNADI" userId="S::szennadi@myges.fr::2b0413f6-b439-4ebe-a7c6-8b4f99af3d67" providerId="AD" clId="Web-{9A4419C2-B71C-4D48-AF24-2E6CE278B931}" dt="2021-02-03T09:48:50.352" v="85"/>
        <pc:sldMkLst>
          <pc:docMk/>
          <pc:sldMk cId="2018680255" sldId="270"/>
        </pc:sldMkLst>
      </pc:sldChg>
    </pc:docChg>
  </pc:docChgLst>
  <pc:docChgLst>
    <pc:chgData name="Jacques CURTIS" userId="S::jcurtis1@myges.fr::edcf499e-1a5e-4907-96c2-48f94e90cc38" providerId="AD" clId="Web-{AD555303-35CC-4517-879B-75EF68208A9E}"/>
    <pc:docChg chg="modSld">
      <pc:chgData name="Jacques CURTIS" userId="S::jcurtis1@myges.fr::edcf499e-1a5e-4907-96c2-48f94e90cc38" providerId="AD" clId="Web-{AD555303-35CC-4517-879B-75EF68208A9E}" dt="2021-02-02T19:01:46.980" v="92"/>
      <pc:docMkLst>
        <pc:docMk/>
      </pc:docMkLst>
      <pc:sldChg chg="addSp delSp modSp mod setBg">
        <pc:chgData name="Jacques CURTIS" userId="S::jcurtis1@myges.fr::edcf499e-1a5e-4907-96c2-48f94e90cc38" providerId="AD" clId="Web-{AD555303-35CC-4517-879B-75EF68208A9E}" dt="2021-02-02T19:01:46.980" v="92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2" creationId="{A20D0F5B-3518-4A38-8D84-E2E3EC2DB299}"/>
          </ac:spMkLst>
        </pc:spChg>
        <pc:spChg chg="del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3" creationId="{DA3EFE32-EC2C-43B4-B246-866DC97AB8D9}"/>
          </ac:spMkLst>
        </pc:spChg>
        <pc:spChg chg="ad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8" creationId="{70068059-9097-4F05-BA38-CDD7DBF77372}"/>
          </ac:spMkLst>
        </pc:spChg>
        <pc:spChg chg="ad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10" creationId="{E164A015-EDB3-4688-8B77-9255305411E1}"/>
          </ac:spMkLst>
        </pc:spChg>
      </pc:sldChg>
      <pc:sldChg chg="addSp delSp modSp">
        <pc:chgData name="Jacques CURTIS" userId="S::jcurtis1@myges.fr::edcf499e-1a5e-4907-96c2-48f94e90cc38" providerId="AD" clId="Web-{AD555303-35CC-4517-879B-75EF68208A9E}" dt="2021-02-02T18:47:24.436" v="13"/>
        <pc:sldMkLst>
          <pc:docMk/>
          <pc:sldMk cId="478765012" sldId="261"/>
        </pc:sldMkLst>
        <pc:picChg chg="add del mod">
          <ac:chgData name="Jacques CURTIS" userId="S::jcurtis1@myges.fr::edcf499e-1a5e-4907-96c2-48f94e90cc38" providerId="AD" clId="Web-{AD555303-35CC-4517-879B-75EF68208A9E}" dt="2021-02-02T18:46:03.841" v="6"/>
          <ac:picMkLst>
            <pc:docMk/>
            <pc:sldMk cId="478765012" sldId="261"/>
            <ac:picMk id="4" creationId="{CC3F19E0-0A26-47D9-94FC-738825E3630E}"/>
          </ac:picMkLst>
        </pc:picChg>
        <pc:picChg chg="add del mod">
          <ac:chgData name="Jacques CURTIS" userId="S::jcurtis1@myges.fr::edcf499e-1a5e-4907-96c2-48f94e90cc38" providerId="AD" clId="Web-{AD555303-35CC-4517-879B-75EF68208A9E}" dt="2021-02-02T18:47:19.608" v="11"/>
          <ac:picMkLst>
            <pc:docMk/>
            <pc:sldMk cId="478765012" sldId="261"/>
            <ac:picMk id="5" creationId="{5EA4112D-56F9-4EFF-B8CA-D791505B9F81}"/>
          </ac:picMkLst>
        </pc:picChg>
        <pc:picChg chg="add del mod">
          <ac:chgData name="Jacques CURTIS" userId="S::jcurtis1@myges.fr::edcf499e-1a5e-4907-96c2-48f94e90cc38" providerId="AD" clId="Web-{AD555303-35CC-4517-879B-75EF68208A9E}" dt="2021-02-02T18:47:24.436" v="13"/>
          <ac:picMkLst>
            <pc:docMk/>
            <pc:sldMk cId="478765012" sldId="261"/>
            <ac:picMk id="6" creationId="{4E454E93-1D57-4701-8FB0-DA8DDE14E46F}"/>
          </ac:picMkLst>
        </pc:picChg>
      </pc:sldChg>
      <pc:sldChg chg="modSp">
        <pc:chgData name="Jacques CURTIS" userId="S::jcurtis1@myges.fr::edcf499e-1a5e-4907-96c2-48f94e90cc38" providerId="AD" clId="Web-{AD555303-35CC-4517-879B-75EF68208A9E}" dt="2021-02-02T18:59:11.556" v="91" actId="20577"/>
        <pc:sldMkLst>
          <pc:docMk/>
          <pc:sldMk cId="12277624" sldId="263"/>
        </pc:sldMkLst>
        <pc:spChg chg="mod">
          <ac:chgData name="Jacques CURTIS" userId="S::jcurtis1@myges.fr::edcf499e-1a5e-4907-96c2-48f94e90cc38" providerId="AD" clId="Web-{AD555303-35CC-4517-879B-75EF68208A9E}" dt="2021-02-02T18:59:11.556" v="91" actId="20577"/>
          <ac:spMkLst>
            <pc:docMk/>
            <pc:sldMk cId="12277624" sldId="263"/>
            <ac:spMk id="3" creationId="{E97E73A2-8A6C-4DEA-852C-7D324B44D3DE}"/>
          </ac:spMkLst>
        </pc:spChg>
      </pc:sldChg>
      <pc:sldChg chg="modSp">
        <pc:chgData name="Jacques CURTIS" userId="S::jcurtis1@myges.fr::edcf499e-1a5e-4907-96c2-48f94e90cc38" providerId="AD" clId="Web-{AD555303-35CC-4517-879B-75EF68208A9E}" dt="2021-02-02T18:49:51.266" v="55" actId="20577"/>
        <pc:sldMkLst>
          <pc:docMk/>
          <pc:sldMk cId="4274174818" sldId="264"/>
        </pc:sldMkLst>
        <pc:spChg chg="mod">
          <ac:chgData name="Jacques CURTIS" userId="S::jcurtis1@myges.fr::edcf499e-1a5e-4907-96c2-48f94e90cc38" providerId="AD" clId="Web-{AD555303-35CC-4517-879B-75EF68208A9E}" dt="2021-02-02T18:49:51.266" v="55" actId="20577"/>
          <ac:spMkLst>
            <pc:docMk/>
            <pc:sldMk cId="4274174818" sldId="264"/>
            <ac:spMk id="3" creationId="{269616CD-77A7-493F-BD0C-F96D73D64487}"/>
          </ac:spMkLst>
        </pc:spChg>
      </pc:sldChg>
    </pc:docChg>
  </pc:docChgLst>
  <pc:docChgLst>
    <pc:chgData name="Saïd ZENNADI" userId="S::szennadi@myges.fr::2b0413f6-b439-4ebe-a7c6-8b4f99af3d67" providerId="AD" clId="Web-{837E313D-07FD-4C0F-9F2E-042098231E59}"/>
    <pc:docChg chg="modSld">
      <pc:chgData name="Saïd ZENNADI" userId="S::szennadi@myges.fr::2b0413f6-b439-4ebe-a7c6-8b4f99af3d67" providerId="AD" clId="Web-{837E313D-07FD-4C0F-9F2E-042098231E59}" dt="2021-02-02T22:31:28.628" v="2" actId="20577"/>
      <pc:docMkLst>
        <pc:docMk/>
      </pc:docMkLst>
      <pc:sldChg chg="modSp">
        <pc:chgData name="Saïd ZENNADI" userId="S::szennadi@myges.fr::2b0413f6-b439-4ebe-a7c6-8b4f99af3d67" providerId="AD" clId="Web-{837E313D-07FD-4C0F-9F2E-042098231E59}" dt="2021-02-02T22:31:28.628" v="2" actId="20577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837E313D-07FD-4C0F-9F2E-042098231E59}" dt="2021-02-02T22:31:28.628" v="2" actId="20577"/>
          <ac:spMkLst>
            <pc:docMk/>
            <pc:sldMk cId="4274174818" sldId="264"/>
            <ac:spMk id="3" creationId="{269616CD-77A7-493F-BD0C-F96D73D64487}"/>
          </ac:spMkLst>
        </pc:spChg>
      </pc:sldChg>
    </pc:docChg>
  </pc:docChgLst>
  <pc:docChgLst>
    <pc:chgData name="Jacques CURTIS" userId="S::jcurtis1@myges.fr::edcf499e-1a5e-4907-96c2-48f94e90cc38" providerId="AD" clId="Web-{62324FD4-BA21-4D1E-A547-6B0597E9C68D}"/>
    <pc:docChg chg="modSld">
      <pc:chgData name="Jacques CURTIS" userId="S::jcurtis1@myges.fr::edcf499e-1a5e-4907-96c2-48f94e90cc38" providerId="AD" clId="Web-{62324FD4-BA21-4D1E-A547-6B0597E9C68D}" dt="2021-02-02T19:36:04.078" v="2" actId="20577"/>
      <pc:docMkLst>
        <pc:docMk/>
      </pc:docMkLst>
      <pc:sldChg chg="modSp">
        <pc:chgData name="Jacques CURTIS" userId="S::jcurtis1@myges.fr::edcf499e-1a5e-4907-96c2-48f94e90cc38" providerId="AD" clId="Web-{62324FD4-BA21-4D1E-A547-6B0597E9C68D}" dt="2021-02-02T19:36:04.078" v="2" actId="20577"/>
        <pc:sldMkLst>
          <pc:docMk/>
          <pc:sldMk cId="3784089036" sldId="256"/>
        </pc:sldMkLst>
        <pc:spChg chg="mod">
          <ac:chgData name="Jacques CURTIS" userId="S::jcurtis1@myges.fr::edcf499e-1a5e-4907-96c2-48f94e90cc38" providerId="AD" clId="Web-{62324FD4-BA21-4D1E-A547-6B0597E9C68D}" dt="2021-02-02T19:35:59.797" v="1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Jacques CURTIS" userId="S::jcurtis1@myges.fr::edcf499e-1a5e-4907-96c2-48f94e90cc38" providerId="AD" clId="Web-{62324FD4-BA21-4D1E-A547-6B0597E9C68D}" dt="2021-02-02T19:36:04.078" v="2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Jacques CURTIS" userId="S::jcurtis1@myges.fr::edcf499e-1a5e-4907-96c2-48f94e90cc38" providerId="AD" clId="Web-{8F722A1A-3AA2-47EB-8AF2-354B8778F1B0}"/>
    <pc:docChg chg="delSld modSld sldOrd">
      <pc:chgData name="Jacques CURTIS" userId="S::jcurtis1@myges.fr::edcf499e-1a5e-4907-96c2-48f94e90cc38" providerId="AD" clId="Web-{8F722A1A-3AA2-47EB-8AF2-354B8778F1B0}" dt="2021-02-02T18:43:13.848" v="86" actId="20577"/>
      <pc:docMkLst>
        <pc:docMk/>
      </pc:docMkLst>
      <pc:sldChg chg="modSp ord">
        <pc:chgData name="Jacques CURTIS" userId="S::jcurtis1@myges.fr::edcf499e-1a5e-4907-96c2-48f94e90cc38" providerId="AD" clId="Web-{8F722A1A-3AA2-47EB-8AF2-354B8778F1B0}" dt="2021-02-02T18:41:20.495" v="47" actId="20577"/>
        <pc:sldMkLst>
          <pc:docMk/>
          <pc:sldMk cId="128495895" sldId="257"/>
        </pc:sldMkLst>
        <pc:spChg chg="mod">
          <ac:chgData name="Jacques CURTIS" userId="S::jcurtis1@myges.fr::edcf499e-1a5e-4907-96c2-48f94e90cc38" providerId="AD" clId="Web-{8F722A1A-3AA2-47EB-8AF2-354B8778F1B0}" dt="2021-02-02T18:41:20.495" v="47" actId="20577"/>
          <ac:spMkLst>
            <pc:docMk/>
            <pc:sldMk cId="128495895" sldId="257"/>
            <ac:spMk id="2" creationId="{FE9E89C0-11F1-4582-AEC5-EE80EC1B0203}"/>
          </ac:spMkLst>
        </pc:spChg>
      </pc:sldChg>
      <pc:sldChg chg="modSp">
        <pc:chgData name="Jacques CURTIS" userId="S::jcurtis1@myges.fr::edcf499e-1a5e-4907-96c2-48f94e90cc38" providerId="AD" clId="Web-{8F722A1A-3AA2-47EB-8AF2-354B8778F1B0}" dt="2021-02-02T18:42:23.641" v="80" actId="20577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8F722A1A-3AA2-47EB-8AF2-354B8778F1B0}" dt="2021-02-02T18:42:23.641" v="80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modSp">
        <pc:chgData name="Jacques CURTIS" userId="S::jcurtis1@myges.fr::edcf499e-1a5e-4907-96c2-48f94e90cc38" providerId="AD" clId="Web-{8F722A1A-3AA2-47EB-8AF2-354B8778F1B0}" dt="2021-02-02T18:43:13.848" v="86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8F722A1A-3AA2-47EB-8AF2-354B8778F1B0}" dt="2021-02-02T18:43:13.848" v="86" actId="20577"/>
          <ac:spMkLst>
            <pc:docMk/>
            <pc:sldMk cId="478765012" sldId="261"/>
            <ac:spMk id="3" creationId="{441C12CC-A2F4-4625-9DD0-D0A980EB2AE6}"/>
          </ac:spMkLst>
        </pc:spChg>
      </pc:sldChg>
      <pc:sldChg chg="del">
        <pc:chgData name="Jacques CURTIS" userId="S::jcurtis1@myges.fr::edcf499e-1a5e-4907-96c2-48f94e90cc38" providerId="AD" clId="Web-{8F722A1A-3AA2-47EB-8AF2-354B8778F1B0}" dt="2021-02-02T18:41:05.806" v="42"/>
        <pc:sldMkLst>
          <pc:docMk/>
          <pc:sldMk cId="129404930" sldId="262"/>
        </pc:sldMkLst>
      </pc:sldChg>
    </pc:docChg>
  </pc:docChgLst>
  <pc:docChgLst>
    <pc:chgData name="Loïc MENISSIER" userId="2f577b14-8d2f-41fb-9e65-33a0241782fd" providerId="ADAL" clId="{1D281326-71D4-4F42-8B2E-964C28B350EE}"/>
    <pc:docChg chg="undo custSel addSld delSld modSld sldOrd">
      <pc:chgData name="Loïc MENISSIER" userId="2f577b14-8d2f-41fb-9e65-33a0241782fd" providerId="ADAL" clId="{1D281326-71D4-4F42-8B2E-964C28B350EE}" dt="2021-02-25T11:45:09.273" v="6564" actId="14100"/>
      <pc:docMkLst>
        <pc:docMk/>
      </pc:docMkLst>
      <pc:sldChg chg="modSp mod">
        <pc:chgData name="Loïc MENISSIER" userId="2f577b14-8d2f-41fb-9e65-33a0241782fd" providerId="ADAL" clId="{1D281326-71D4-4F42-8B2E-964C28B350EE}" dt="2021-02-21T14:14:33.192" v="13" actId="20577"/>
        <pc:sldMkLst>
          <pc:docMk/>
          <pc:sldMk cId="3784089036" sldId="256"/>
        </pc:sldMkLst>
        <pc:spChg chg="mod">
          <ac:chgData name="Loïc MENISSIER" userId="2f577b14-8d2f-41fb-9e65-33a0241782fd" providerId="ADAL" clId="{1D281326-71D4-4F42-8B2E-964C28B350EE}" dt="2021-02-21T14:14:33.192" v="13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addSp delSp modSp mod setBg modNotesTx">
        <pc:chgData name="Loïc MENISSIER" userId="2f577b14-8d2f-41fb-9e65-33a0241782fd" providerId="ADAL" clId="{1D281326-71D4-4F42-8B2E-964C28B350EE}" dt="2021-02-21T18:34:33.309" v="4659" actId="115"/>
        <pc:sldMkLst>
          <pc:docMk/>
          <pc:sldMk cId="4001191277" sldId="259"/>
        </pc:sldMkLst>
        <pc:spChg chg="mod">
          <ac:chgData name="Loïc MENISSIER" userId="2f577b14-8d2f-41fb-9e65-33a0241782fd" providerId="ADAL" clId="{1D281326-71D4-4F42-8B2E-964C28B350EE}" dt="2021-02-21T18:34:33.309" v="4659" actId="115"/>
          <ac:spMkLst>
            <pc:docMk/>
            <pc:sldMk cId="4001191277" sldId="259"/>
            <ac:spMk id="2" creationId="{23322280-794E-4CD1-A14B-ECA105597895}"/>
          </ac:spMkLst>
        </pc:spChg>
        <pc:spChg chg="add del mod ord">
          <ac:chgData name="Loïc MENISSIER" userId="2f577b14-8d2f-41fb-9e65-33a0241782fd" providerId="ADAL" clId="{1D281326-71D4-4F42-8B2E-964C28B350EE}" dt="2021-02-21T14:59:16.763" v="127" actId="478"/>
          <ac:spMkLst>
            <pc:docMk/>
            <pc:sldMk cId="4001191277" sldId="259"/>
            <ac:spMk id="5" creationId="{6F5EC206-6E98-4AA6-AD5A-D84EDDC2EA25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4" creationId="{A972A6A6-5791-4206-8FC4-FDF4BCD32CCB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6" creationId="{51E026DD-3C04-4BD8-A904-90C1D6FE1332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8" creationId="{6E6616CB-20DE-4981-A28A-5DE46F6F3C22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20" creationId="{C816DE69-F3C5-477A-8A89-C672A2A573AC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2" creationId="{12695AB0-B846-4607-A648-96858CF3B106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3" creationId="{F2A54D23-378A-46CF-8EAB-A7C27CDDE9C3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4" creationId="{7A025A41-2570-436B-8151-A9DD81250BBC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5" creationId="{63EA6E78-E7E4-4BA3-A9C3-F37F5399CABD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6" creationId="{44F0BE9F-FD11-45FE-8458-0FE591366C00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7" creationId="{04ACB81B-A868-4CFC-BC96-DACF748B7F21}"/>
          </ac:spMkLst>
        </pc:spChg>
        <pc:spChg chg="add del">
          <ac:chgData name="Loïc MENISSIER" userId="2f577b14-8d2f-41fb-9e65-33a0241782fd" providerId="ADAL" clId="{1D281326-71D4-4F42-8B2E-964C28B350EE}" dt="2021-02-21T14:46:59.936" v="106" actId="26606"/>
          <ac:spMkLst>
            <pc:docMk/>
            <pc:sldMk cId="4001191277" sldId="259"/>
            <ac:spMk id="29" creationId="{F53F218C-D376-40A2-8215-DC5A53861827}"/>
          </ac:spMkLst>
        </pc:spChg>
        <pc:spChg chg="add del">
          <ac:chgData name="Loïc MENISSIER" userId="2f577b14-8d2f-41fb-9e65-33a0241782fd" providerId="ADAL" clId="{1D281326-71D4-4F42-8B2E-964C28B350EE}" dt="2021-02-21T14:46:59.936" v="106" actId="26606"/>
          <ac:spMkLst>
            <pc:docMk/>
            <pc:sldMk cId="4001191277" sldId="259"/>
            <ac:spMk id="30" creationId="{3AE5CF73-3769-4377-8DFC-C1463DDDE9E5}"/>
          </ac:spMkLst>
        </pc:spChg>
        <pc:spChg chg="add del">
          <ac:chgData name="Loïc MENISSIER" userId="2f577b14-8d2f-41fb-9e65-33a0241782fd" providerId="ADAL" clId="{1D281326-71D4-4F42-8B2E-964C28B350EE}" dt="2021-02-21T14:47:02.411" v="108" actId="26606"/>
          <ac:spMkLst>
            <pc:docMk/>
            <pc:sldMk cId="4001191277" sldId="259"/>
            <ac:spMk id="32" creationId="{3892D4D9-D7AC-488B-8B22-46CABF238AA9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4" creationId="{F2A54D23-378A-46CF-8EAB-A7C27CDDE9C3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5" creationId="{63EA6E78-E7E4-4BA3-A9C3-F37F5399CABD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6" creationId="{44F0BE9F-FD11-45FE-8458-0FE591366C00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7" creationId="{04ACB81B-A868-4CFC-BC96-DACF748B7F21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8" creationId="{12695AB0-B846-4607-A648-96858CF3B106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9" creationId="{7A025A41-2570-436B-8151-A9DD81250BBC}"/>
          </ac:spMkLst>
        </pc:spChg>
        <pc:spChg chg="add del">
          <ac:chgData name="Loïc MENISSIER" userId="2f577b14-8d2f-41fb-9e65-33a0241782fd" providerId="ADAL" clId="{1D281326-71D4-4F42-8B2E-964C28B350EE}" dt="2021-02-21T14:47:04.068" v="112" actId="26606"/>
          <ac:spMkLst>
            <pc:docMk/>
            <pc:sldMk cId="4001191277" sldId="259"/>
            <ac:spMk id="41" creationId="{B6BE44ED-6075-4E11-A73C-B65948617E6D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4" creationId="{89ECDB83-D4E7-4EF2-8CF2-2AEF3B5D2F81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5" creationId="{ECED2811-7BC9-4D6A-B63A-929DA2470886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6" creationId="{33655025-AD89-41BB-8BBD-7A729C675DDB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48" creationId="{A972A6A6-5791-4206-8FC4-FDF4BCD32CCB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49" creationId="{51E026DD-3C04-4BD8-A904-90C1D6FE1332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50" creationId="{6E6616CB-20DE-4981-A28A-5DE46F6F3C22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51" creationId="{C816DE69-F3C5-477A-8A89-C672A2A573AC}"/>
          </ac:spMkLst>
        </pc:spChg>
        <pc:spChg chg="add del">
          <ac:chgData name="Loïc MENISSIER" userId="2f577b14-8d2f-41fb-9e65-33a0241782fd" providerId="ADAL" clId="{1D281326-71D4-4F42-8B2E-964C28B350EE}" dt="2021-02-21T14:59:28.888" v="128" actId="26606"/>
          <ac:spMkLst>
            <pc:docMk/>
            <pc:sldMk cId="4001191277" sldId="259"/>
            <ac:spMk id="56" creationId="{2824C404-FDA8-4DDB-9D85-52D60D77501A}"/>
          </ac:spMkLst>
        </pc:spChg>
        <pc:spChg chg="add del">
          <ac:chgData name="Loïc MENISSIER" userId="2f577b14-8d2f-41fb-9e65-33a0241782fd" providerId="ADAL" clId="{1D281326-71D4-4F42-8B2E-964C28B350EE}" dt="2021-02-21T14:59:28.888" v="128" actId="26606"/>
          <ac:spMkLst>
            <pc:docMk/>
            <pc:sldMk cId="4001191277" sldId="259"/>
            <ac:spMk id="58" creationId="{10576BAB-9A66-46C6-8A15-DD1B73CDA155}"/>
          </ac:spMkLst>
        </pc:spChg>
        <pc:spChg chg="add del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65" creationId="{9D7D3291-A362-4BDB-8C2B-ED8A613ED633}"/>
          </ac:spMkLst>
        </pc:spChg>
        <pc:spChg chg="add del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67" creationId="{61A4A5F8-84E6-4261-8CA3-360164B16243}"/>
          </ac:spMkLst>
        </pc:spChg>
        <pc:spChg chg="add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72" creationId="{D250AD41-A0EA-4974-AF3F-9CB9569695CC}"/>
          </ac:spMkLst>
        </pc:spChg>
        <pc:spChg chg="add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74" creationId="{449F20D7-4DA5-403A-A81A-2808DFB0783A}"/>
          </ac:spMkLst>
        </pc:spChg>
        <pc:graphicFrameChg chg="del mod">
          <ac:chgData name="Loïc MENISSIER" userId="2f577b14-8d2f-41fb-9e65-33a0241782fd" providerId="ADAL" clId="{1D281326-71D4-4F42-8B2E-964C28B350EE}" dt="2021-02-21T14:31:37.253" v="26" actId="478"/>
          <ac:graphicFrameMkLst>
            <pc:docMk/>
            <pc:sldMk cId="4001191277" sldId="259"/>
            <ac:graphicFrameMk id="4" creationId="{D151F20E-D168-44AC-A09E-B84A1F5C0C6D}"/>
          </ac:graphicFrameMkLst>
        </pc:graphicFrameChg>
        <pc:picChg chg="add mod ord">
          <ac:chgData name="Loïc MENISSIER" userId="2f577b14-8d2f-41fb-9e65-33a0241782fd" providerId="ADAL" clId="{1D281326-71D4-4F42-8B2E-964C28B350EE}" dt="2021-02-21T15:37:42.131" v="247" actId="1076"/>
          <ac:picMkLst>
            <pc:docMk/>
            <pc:sldMk cId="4001191277" sldId="259"/>
            <ac:picMk id="7" creationId="{32E022DB-18B9-4560-B506-B9C0B9FCB600}"/>
          </ac:picMkLst>
        </pc:picChg>
        <pc:picChg chg="add mod ord">
          <ac:chgData name="Loïc MENISSIER" userId="2f577b14-8d2f-41fb-9e65-33a0241782fd" providerId="ADAL" clId="{1D281326-71D4-4F42-8B2E-964C28B350EE}" dt="2021-02-21T15:37:42.277" v="248" actId="1076"/>
          <ac:picMkLst>
            <pc:docMk/>
            <pc:sldMk cId="4001191277" sldId="259"/>
            <ac:picMk id="9" creationId="{852ED481-4DA0-4A91-9B73-CA3FE8793B82}"/>
          </ac:picMkLst>
        </pc:picChg>
        <pc:cxnChg chg="add del">
          <ac:chgData name="Loïc MENISSIER" userId="2f577b14-8d2f-41fb-9e65-33a0241782fd" providerId="ADAL" clId="{1D281326-71D4-4F42-8B2E-964C28B350EE}" dt="2021-02-21T14:47:04.068" v="112" actId="26606"/>
          <ac:cxnSpMkLst>
            <pc:docMk/>
            <pc:sldMk cId="4001191277" sldId="259"/>
            <ac:cxnSpMk id="42" creationId="{01943F1F-3D4C-4F63-A3E6-42265F518A26}"/>
          </ac:cxnSpMkLst>
        </pc:cxnChg>
        <pc:cxnChg chg="add del">
          <ac:chgData name="Loïc MENISSIER" userId="2f577b14-8d2f-41fb-9e65-33a0241782fd" providerId="ADAL" clId="{1D281326-71D4-4F42-8B2E-964C28B350EE}" dt="2021-02-21T14:59:28.888" v="128" actId="26606"/>
          <ac:cxnSpMkLst>
            <pc:docMk/>
            <pc:sldMk cId="4001191277" sldId="259"/>
            <ac:cxnSpMk id="60" creationId="{65CD85AE-D994-4B11-BE24-C38EB7B9E8CC}"/>
          </ac:cxnSpMkLst>
        </pc:cxnChg>
        <pc:cxnChg chg="add">
          <ac:chgData name="Loïc MENISSIER" userId="2f577b14-8d2f-41fb-9e65-33a0241782fd" providerId="ADAL" clId="{1D281326-71D4-4F42-8B2E-964C28B350EE}" dt="2021-02-21T15:00:35.893" v="133" actId="26606"/>
          <ac:cxnSpMkLst>
            <pc:docMk/>
            <pc:sldMk cId="4001191277" sldId="259"/>
            <ac:cxnSpMk id="76" creationId="{DBC19C68-7D81-44DA-A360-9D3D37ED1919}"/>
          </ac:cxnSpMkLst>
        </pc:cxnChg>
      </pc:sldChg>
      <pc:sldChg chg="addSp delSp modSp mod setBg addCm delCm modNotesTx">
        <pc:chgData name="Loïc MENISSIER" userId="2f577b14-8d2f-41fb-9e65-33a0241782fd" providerId="ADAL" clId="{1D281326-71D4-4F42-8B2E-964C28B350EE}" dt="2021-02-25T09:41:52.287" v="6198" actId="14100"/>
        <pc:sldMkLst>
          <pc:docMk/>
          <pc:sldMk cId="12277624" sldId="263"/>
        </pc:sldMkLst>
        <pc:spChg chg="mod">
          <ac:chgData name="Loïc MENISSIER" userId="2f577b14-8d2f-41fb-9e65-33a0241782fd" providerId="ADAL" clId="{1D281326-71D4-4F42-8B2E-964C28B350EE}" dt="2021-02-21T18:34:10.927" v="4650" actId="115"/>
          <ac:spMkLst>
            <pc:docMk/>
            <pc:sldMk cId="12277624" sldId="263"/>
            <ac:spMk id="2" creationId="{2CD70F59-A71A-4D0C-BDCB-405317F365B5}"/>
          </ac:spMkLst>
        </pc:spChg>
        <pc:spChg chg="add mod">
          <ac:chgData name="Loïc MENISSIER" userId="2f577b14-8d2f-41fb-9e65-33a0241782fd" providerId="ADAL" clId="{1D281326-71D4-4F42-8B2E-964C28B350EE}" dt="2021-02-25T09:41:52.287" v="6198" actId="14100"/>
          <ac:spMkLst>
            <pc:docMk/>
            <pc:sldMk cId="12277624" sldId="263"/>
            <ac:spMk id="5" creationId="{88BD3892-CBF8-4A21-A355-CA1A1042FC5E}"/>
          </ac:spMkLst>
        </pc:spChg>
        <pc:spChg chg="add mod ord">
          <ac:chgData name="Loïc MENISSIER" userId="2f577b14-8d2f-41fb-9e65-33a0241782fd" providerId="ADAL" clId="{1D281326-71D4-4F42-8B2E-964C28B350EE}" dt="2021-02-21T18:33:46.074" v="4647" actId="14100"/>
          <ac:spMkLst>
            <pc:docMk/>
            <pc:sldMk cId="12277624" sldId="263"/>
            <ac:spMk id="6" creationId="{6F8B7B54-5825-4F85-A82F-5168A4149F89}"/>
          </ac:spMkLst>
        </pc:spChg>
        <pc:spChg chg="add">
          <ac:chgData name="Loïc MENISSIER" userId="2f577b14-8d2f-41fb-9e65-33a0241782fd" providerId="ADAL" clId="{1D281326-71D4-4F42-8B2E-964C28B350EE}" dt="2021-02-21T18:32:53.983" v="4638" actId="26606"/>
          <ac:spMkLst>
            <pc:docMk/>
            <pc:sldMk cId="12277624" sldId="263"/>
            <ac:spMk id="13" creationId="{B1007713-5891-46A9-BACA-FAD760FE2353}"/>
          </ac:spMkLst>
        </pc:spChg>
        <pc:spChg chg="add">
          <ac:chgData name="Loïc MENISSIER" userId="2f577b14-8d2f-41fb-9e65-33a0241782fd" providerId="ADAL" clId="{1D281326-71D4-4F42-8B2E-964C28B350EE}" dt="2021-02-21T18:32:53.983" v="4638" actId="26606"/>
          <ac:spMkLst>
            <pc:docMk/>
            <pc:sldMk cId="12277624" sldId="263"/>
            <ac:spMk id="15" creationId="{74BB6AA7-7EAD-4D3B-9335-B6E8BD7E6891}"/>
          </ac:spMkLst>
        </pc:spChg>
        <pc:picChg chg="del">
          <ac:chgData name="Loïc MENISSIER" userId="2f577b14-8d2f-41fb-9e65-33a0241782fd" providerId="ADAL" clId="{1D281326-71D4-4F42-8B2E-964C28B350EE}" dt="2021-02-21T17:01:40.221" v="2186" actId="478"/>
          <ac:picMkLst>
            <pc:docMk/>
            <pc:sldMk cId="12277624" sldId="263"/>
            <ac:picMk id="4" creationId="{1AF0028F-049D-4D6C-9A55-1BBC901CC8BE}"/>
          </ac:picMkLst>
        </pc:picChg>
        <pc:picChg chg="add mod">
          <ac:chgData name="Loïc MENISSIER" userId="2f577b14-8d2f-41fb-9e65-33a0241782fd" providerId="ADAL" clId="{1D281326-71D4-4F42-8B2E-964C28B350EE}" dt="2021-02-21T18:32:53.983" v="4638" actId="26606"/>
          <ac:picMkLst>
            <pc:docMk/>
            <pc:sldMk cId="12277624" sldId="263"/>
            <ac:picMk id="8" creationId="{2329D83D-6D91-4501-8435-C00740A41E2A}"/>
          </ac:picMkLst>
        </pc:picChg>
      </pc:sldChg>
      <pc:sldChg chg="addSp delSp modSp mod ord">
        <pc:chgData name="Loïc MENISSIER" userId="2f577b14-8d2f-41fb-9e65-33a0241782fd" providerId="ADAL" clId="{1D281326-71D4-4F42-8B2E-964C28B350EE}" dt="2021-02-21T20:26:08.027" v="5509" actId="478"/>
        <pc:sldMkLst>
          <pc:docMk/>
          <pc:sldMk cId="4274174818" sldId="264"/>
        </pc:sldMkLst>
        <pc:spChg chg="del">
          <ac:chgData name="Loïc MENISSIER" userId="2f577b14-8d2f-41fb-9e65-33a0241782fd" providerId="ADAL" clId="{1D281326-71D4-4F42-8B2E-964C28B350EE}" dt="2021-02-21T20:26:03.928" v="5507" actId="478"/>
          <ac:spMkLst>
            <pc:docMk/>
            <pc:sldMk cId="4274174818" sldId="264"/>
            <ac:spMk id="2" creationId="{8CFEB035-D720-4A3D-B57C-1F8728B8764A}"/>
          </ac:spMkLst>
        </pc:spChg>
        <pc:spChg chg="add del mod">
          <ac:chgData name="Loïc MENISSIER" userId="2f577b14-8d2f-41fb-9e65-33a0241782fd" providerId="ADAL" clId="{1D281326-71D4-4F42-8B2E-964C28B350EE}" dt="2021-02-21T20:26:02.294" v="5506"/>
          <ac:spMkLst>
            <pc:docMk/>
            <pc:sldMk cId="4274174818" sldId="264"/>
            <ac:spMk id="8" creationId="{3D0786F9-4377-455F-8096-5FD79AAF8A3C}"/>
          </ac:spMkLst>
        </pc:spChg>
        <pc:spChg chg="add del mod">
          <ac:chgData name="Loïc MENISSIER" userId="2f577b14-8d2f-41fb-9e65-33a0241782fd" providerId="ADAL" clId="{1D281326-71D4-4F42-8B2E-964C28B350EE}" dt="2021-02-21T20:26:02.294" v="5506"/>
          <ac:spMkLst>
            <pc:docMk/>
            <pc:sldMk cId="4274174818" sldId="264"/>
            <ac:spMk id="9" creationId="{F99C828F-D5F9-4A7C-ADF5-FDF91D62ADF8}"/>
          </ac:spMkLst>
        </pc:spChg>
        <pc:spChg chg="add del mod">
          <ac:chgData name="Loïc MENISSIER" userId="2f577b14-8d2f-41fb-9e65-33a0241782fd" providerId="ADAL" clId="{1D281326-71D4-4F42-8B2E-964C28B350EE}" dt="2021-02-21T20:26:08.027" v="5509" actId="478"/>
          <ac:spMkLst>
            <pc:docMk/>
            <pc:sldMk cId="4274174818" sldId="264"/>
            <ac:spMk id="10" creationId="{6A672499-7750-4BB5-B053-088083CA20C2}"/>
          </ac:spMkLst>
        </pc:spChg>
        <pc:spChg chg="add mod">
          <ac:chgData name="Loïc MENISSIER" userId="2f577b14-8d2f-41fb-9e65-33a0241782fd" providerId="ADAL" clId="{1D281326-71D4-4F42-8B2E-964C28B350EE}" dt="2021-02-21T20:26:04.997" v="5508"/>
          <ac:spMkLst>
            <pc:docMk/>
            <pc:sldMk cId="4274174818" sldId="264"/>
            <ac:spMk id="11" creationId="{AD1C3E15-E5C0-4211-83F2-86D33C908AE2}"/>
          </ac:spMkLst>
        </pc:spChg>
        <pc:spChg chg="add mod">
          <ac:chgData name="Loïc MENISSIER" userId="2f577b14-8d2f-41fb-9e65-33a0241782fd" providerId="ADAL" clId="{1D281326-71D4-4F42-8B2E-964C28B350EE}" dt="2021-02-21T20:26:04.997" v="5508"/>
          <ac:spMkLst>
            <pc:docMk/>
            <pc:sldMk cId="4274174818" sldId="264"/>
            <ac:spMk id="12" creationId="{DD02A5D0-632B-4CC3-BC97-93A4D0EBB381}"/>
          </ac:spMkLst>
        </pc:spChg>
        <pc:picChg chg="del">
          <ac:chgData name="Loïc MENISSIER" userId="2f577b14-8d2f-41fb-9e65-33a0241782fd" providerId="ADAL" clId="{1D281326-71D4-4F42-8B2E-964C28B350EE}" dt="2021-02-21T20:25:47.524" v="5501" actId="478"/>
          <ac:picMkLst>
            <pc:docMk/>
            <pc:sldMk cId="4274174818" sldId="264"/>
            <ac:picMk id="6" creationId="{6003058C-CEFE-43E2-8289-D95FA245BD70}"/>
          </ac:picMkLst>
        </pc:picChg>
        <pc:picChg chg="add mod">
          <ac:chgData name="Loïc MENISSIER" userId="2f577b14-8d2f-41fb-9e65-33a0241782fd" providerId="ADAL" clId="{1D281326-71D4-4F42-8B2E-964C28B350EE}" dt="2021-02-21T20:25:49.402" v="5502" actId="1076"/>
          <ac:picMkLst>
            <pc:docMk/>
            <pc:sldMk cId="4274174818" sldId="264"/>
            <ac:picMk id="7" creationId="{947400E6-39F1-4CEC-A17D-557EBA8E9A2C}"/>
          </ac:picMkLst>
        </pc:picChg>
      </pc:sldChg>
      <pc:sldChg chg="del">
        <pc:chgData name="Loïc MENISSIER" userId="2f577b14-8d2f-41fb-9e65-33a0241782fd" providerId="ADAL" clId="{1D281326-71D4-4F42-8B2E-964C28B350EE}" dt="2021-02-21T20:47:25.749" v="6184" actId="2696"/>
        <pc:sldMkLst>
          <pc:docMk/>
          <pc:sldMk cId="1882371955" sldId="265"/>
        </pc:sldMkLst>
      </pc:sldChg>
      <pc:sldChg chg="modNotesTx">
        <pc:chgData name="Loïc MENISSIER" userId="2f577b14-8d2f-41fb-9e65-33a0241782fd" providerId="ADAL" clId="{1D281326-71D4-4F42-8B2E-964C28B350EE}" dt="2021-02-25T11:42:18.184" v="6558" actId="20577"/>
        <pc:sldMkLst>
          <pc:docMk/>
          <pc:sldMk cId="3647639019" sldId="266"/>
        </pc:sldMkLst>
      </pc:sldChg>
      <pc:sldChg chg="addSp delSp modSp mod setBg modNotesTx">
        <pc:chgData name="Loïc MENISSIER" userId="2f577b14-8d2f-41fb-9e65-33a0241782fd" providerId="ADAL" clId="{1D281326-71D4-4F42-8B2E-964C28B350EE}" dt="2021-02-21T18:34:25.119" v="4655"/>
        <pc:sldMkLst>
          <pc:docMk/>
          <pc:sldMk cId="1595895236" sldId="267"/>
        </pc:sldMkLst>
        <pc:spChg chg="mod">
          <ac:chgData name="Loïc MENISSIER" userId="2f577b14-8d2f-41fb-9e65-33a0241782fd" providerId="ADAL" clId="{1D281326-71D4-4F42-8B2E-964C28B350EE}" dt="2021-02-21T18:34:25.119" v="4655"/>
          <ac:spMkLst>
            <pc:docMk/>
            <pc:sldMk cId="1595895236" sldId="267"/>
            <ac:spMk id="2" creationId="{EB532BE0-D194-4FDA-B321-E2814A862AC8}"/>
          </ac:spMkLst>
        </pc:spChg>
        <pc:spChg chg="add mod">
          <ac:chgData name="Loïc MENISSIER" userId="2f577b14-8d2f-41fb-9e65-33a0241782fd" providerId="ADAL" clId="{1D281326-71D4-4F42-8B2E-964C28B350EE}" dt="2021-02-21T15:18:29.104" v="233" actId="14100"/>
          <ac:spMkLst>
            <pc:docMk/>
            <pc:sldMk cId="1595895236" sldId="267"/>
            <ac:spMk id="3" creationId="{8BC5D198-A239-41FB-B4C3-7CD66C2981E7}"/>
          </ac:spMkLst>
        </pc:spChg>
        <pc:spChg chg="add mod">
          <ac:chgData name="Loïc MENISSIER" userId="2f577b14-8d2f-41fb-9e65-33a0241782fd" providerId="ADAL" clId="{1D281326-71D4-4F42-8B2E-964C28B350EE}" dt="2021-02-21T15:19:19.332" v="240" actId="1076"/>
          <ac:spMkLst>
            <pc:docMk/>
            <pc:sldMk cId="1595895236" sldId="267"/>
            <ac:spMk id="4" creationId="{8129B60D-7E67-43BB-828B-F7FBC06DCE1F}"/>
          </ac:spMkLst>
        </pc:spChg>
        <pc:spChg chg="add mod">
          <ac:chgData name="Loïc MENISSIER" userId="2f577b14-8d2f-41fb-9e65-33a0241782fd" providerId="ADAL" clId="{1D281326-71D4-4F42-8B2E-964C28B350EE}" dt="2021-02-21T16:35:25.481" v="1675" actId="20577"/>
          <ac:spMkLst>
            <pc:docMk/>
            <pc:sldMk cId="1595895236" sldId="267"/>
            <ac:spMk id="8" creationId="{5FDB044E-2A58-4611-9EC3-5D048E12D886}"/>
          </ac:spMkLst>
        </pc:spChg>
        <pc:spChg chg="del">
          <ac:chgData name="Loïc MENISSIER" userId="2f577b14-8d2f-41fb-9e65-33a0241782fd" providerId="ADAL" clId="{1D281326-71D4-4F42-8B2E-964C28B350EE}" dt="2021-02-21T15:13:15.092" v="202"/>
          <ac:spMkLst>
            <pc:docMk/>
            <pc:sldMk cId="1595895236" sldId="267"/>
            <ac:spMk id="9" creationId="{099439D4-DCE2-450E-8800-F4224F615B75}"/>
          </ac:spMkLst>
        </pc:spChg>
        <pc:spChg chg="add">
          <ac:chgData name="Loïc MENISSIER" userId="2f577b14-8d2f-41fb-9e65-33a0241782fd" providerId="ADAL" clId="{1D281326-71D4-4F42-8B2E-964C28B350EE}" dt="2021-02-21T15:13:32.913" v="205" actId="26606"/>
          <ac:spMkLst>
            <pc:docMk/>
            <pc:sldMk cId="1595895236" sldId="267"/>
            <ac:spMk id="12" creationId="{9D374119-2129-4781-ACAB-9C3618BD4B7D}"/>
          </ac:spMkLst>
        </pc:spChg>
        <pc:spChg chg="add">
          <ac:chgData name="Loïc MENISSIER" userId="2f577b14-8d2f-41fb-9e65-33a0241782fd" providerId="ADAL" clId="{1D281326-71D4-4F42-8B2E-964C28B350EE}" dt="2021-02-21T15:13:32.913" v="205" actId="26606"/>
          <ac:spMkLst>
            <pc:docMk/>
            <pc:sldMk cId="1595895236" sldId="267"/>
            <ac:spMk id="14" creationId="{CD49B4B0-3C14-40B1-82E0-072A4678F087}"/>
          </ac:spMkLst>
        </pc:spChg>
        <pc:picChg chg="add del mod modCrop">
          <ac:chgData name="Loïc MENISSIER" userId="2f577b14-8d2f-41fb-9e65-33a0241782fd" providerId="ADAL" clId="{1D281326-71D4-4F42-8B2E-964C28B350EE}" dt="2021-02-21T15:16:27.341" v="223" actId="478"/>
          <ac:picMkLst>
            <pc:docMk/>
            <pc:sldMk cId="1595895236" sldId="267"/>
            <ac:picMk id="5" creationId="{75C5F7D6-F659-4D70-AC87-AE2DDFBED295}"/>
          </ac:picMkLst>
        </pc:picChg>
        <pc:picChg chg="add mod">
          <ac:chgData name="Loïc MENISSIER" userId="2f577b14-8d2f-41fb-9e65-33a0241782fd" providerId="ADAL" clId="{1D281326-71D4-4F42-8B2E-964C28B350EE}" dt="2021-02-21T15:19:13.810" v="239" actId="1076"/>
          <ac:picMkLst>
            <pc:docMk/>
            <pc:sldMk cId="1595895236" sldId="267"/>
            <ac:picMk id="10" creationId="{B029AD65-7CDC-4BF2-8CC5-6BA7DF3F98EE}"/>
          </ac:picMkLst>
        </pc:picChg>
        <pc:picChg chg="del">
          <ac:chgData name="Loïc MENISSIER" userId="2f577b14-8d2f-41fb-9e65-33a0241782fd" providerId="ADAL" clId="{1D281326-71D4-4F42-8B2E-964C28B350EE}" dt="2021-02-21T15:03:28.719" v="201" actId="478"/>
          <ac:picMkLst>
            <pc:docMk/>
            <pc:sldMk cId="1595895236" sldId="267"/>
            <ac:picMk id="11" creationId="{C2480D07-277A-4459-8858-9480F77B9B5B}"/>
          </ac:picMkLst>
        </pc:picChg>
      </pc:sldChg>
      <pc:sldChg chg="addSp delSp modSp mod ord modNotesTx">
        <pc:chgData name="Loïc MENISSIER" userId="2f577b14-8d2f-41fb-9e65-33a0241782fd" providerId="ADAL" clId="{1D281326-71D4-4F42-8B2E-964C28B350EE}" dt="2021-02-25T11:29:57.046" v="6433" actId="20577"/>
        <pc:sldMkLst>
          <pc:docMk/>
          <pc:sldMk cId="1511933680" sldId="269"/>
        </pc:sldMkLst>
        <pc:spChg chg="del">
          <ac:chgData name="Loïc MENISSIER" userId="2f577b14-8d2f-41fb-9e65-33a0241782fd" providerId="ADAL" clId="{1D281326-71D4-4F42-8B2E-964C28B350EE}" dt="2021-02-21T20:46:42.545" v="6135" actId="478"/>
          <ac:spMkLst>
            <pc:docMk/>
            <pc:sldMk cId="1511933680" sldId="269"/>
            <ac:spMk id="2" creationId="{41290B0E-191D-4DEA-8AE0-3BB5F19AE279}"/>
          </ac:spMkLst>
        </pc:spChg>
        <pc:spChg chg="add mod">
          <ac:chgData name="Loïc MENISSIER" userId="2f577b14-8d2f-41fb-9e65-33a0241782fd" providerId="ADAL" clId="{1D281326-71D4-4F42-8B2E-964C28B350EE}" dt="2021-02-21T20:46:48.431" v="6137" actId="1076"/>
          <ac:spMkLst>
            <pc:docMk/>
            <pc:sldMk cId="1511933680" sldId="269"/>
            <ac:spMk id="4" creationId="{B94E6FB7-99D1-489C-9173-6AA55110E514}"/>
          </ac:spMkLst>
        </pc:spChg>
        <pc:spChg chg="add del mod">
          <ac:chgData name="Loïc MENISSIER" userId="2f577b14-8d2f-41fb-9e65-33a0241782fd" providerId="ADAL" clId="{1D281326-71D4-4F42-8B2E-964C28B350EE}" dt="2021-02-21T20:46:44.784" v="6136" actId="478"/>
          <ac:spMkLst>
            <pc:docMk/>
            <pc:sldMk cId="1511933680" sldId="269"/>
            <ac:spMk id="6" creationId="{6D458C3A-4909-4920-899C-564FE5CA9DC9}"/>
          </ac:spMkLst>
        </pc:spChg>
        <pc:spChg chg="add mod">
          <ac:chgData name="Loïc MENISSIER" userId="2f577b14-8d2f-41fb-9e65-33a0241782fd" providerId="ADAL" clId="{1D281326-71D4-4F42-8B2E-964C28B350EE}" dt="2021-02-21T20:47:12.291" v="6183" actId="20577"/>
          <ac:spMkLst>
            <pc:docMk/>
            <pc:sldMk cId="1511933680" sldId="269"/>
            <ac:spMk id="7" creationId="{4B173241-259F-4B27-B0AB-65E2EC752C1D}"/>
          </ac:spMkLst>
        </pc:spChg>
      </pc:sldChg>
      <pc:sldChg chg="addSp modSp mod ord">
        <pc:chgData name="Loïc MENISSIER" userId="2f577b14-8d2f-41fb-9e65-33a0241782fd" providerId="ADAL" clId="{1D281326-71D4-4F42-8B2E-964C28B350EE}" dt="2021-02-21T20:47:45.207" v="6189" actId="1076"/>
        <pc:sldMkLst>
          <pc:docMk/>
          <pc:sldMk cId="2018680255" sldId="270"/>
        </pc:sldMkLst>
        <pc:spChg chg="mod">
          <ac:chgData name="Loïc MENISSIER" userId="2f577b14-8d2f-41fb-9e65-33a0241782fd" providerId="ADAL" clId="{1D281326-71D4-4F42-8B2E-964C28B350EE}" dt="2021-02-21T20:47:38.159" v="6186" actId="1076"/>
          <ac:spMkLst>
            <pc:docMk/>
            <pc:sldMk cId="2018680255" sldId="270"/>
            <ac:spMk id="2" creationId="{ECBE198C-AE8C-4667-858D-36182F79ACF2}"/>
          </ac:spMkLst>
        </pc:spChg>
        <pc:spChg chg="add mod">
          <ac:chgData name="Loïc MENISSIER" userId="2f577b14-8d2f-41fb-9e65-33a0241782fd" providerId="ADAL" clId="{1D281326-71D4-4F42-8B2E-964C28B350EE}" dt="2021-02-21T20:47:41.232" v="6187" actId="1076"/>
          <ac:spMkLst>
            <pc:docMk/>
            <pc:sldMk cId="2018680255" sldId="270"/>
            <ac:spMk id="4" creationId="{A352BA7D-75DA-41D2-A628-5ACFD2AC95C3}"/>
          </ac:spMkLst>
        </pc:spChg>
        <pc:picChg chg="mod">
          <ac:chgData name="Loïc MENISSIER" userId="2f577b14-8d2f-41fb-9e65-33a0241782fd" providerId="ADAL" clId="{1D281326-71D4-4F42-8B2E-964C28B350EE}" dt="2021-02-21T20:47:45.207" v="6189" actId="1076"/>
          <ac:picMkLst>
            <pc:docMk/>
            <pc:sldMk cId="2018680255" sldId="270"/>
            <ac:picMk id="7" creationId="{CC64FFEF-C91B-49E6-A8F5-0C29354F3A53}"/>
          </ac:picMkLst>
        </pc:picChg>
      </pc:sldChg>
      <pc:sldChg chg="addSp delSp modSp del mod modNotesTx">
        <pc:chgData name="Loïc MENISSIER" userId="2f577b14-8d2f-41fb-9e65-33a0241782fd" providerId="ADAL" clId="{1D281326-71D4-4F42-8B2E-964C28B350EE}" dt="2021-02-21T14:33:57.845" v="36" actId="2696"/>
        <pc:sldMkLst>
          <pc:docMk/>
          <pc:sldMk cId="2622803830" sldId="271"/>
        </pc:sldMkLst>
        <pc:spChg chg="mod">
          <ac:chgData name="Loïc MENISSIER" userId="2f577b14-8d2f-41fb-9e65-33a0241782fd" providerId="ADAL" clId="{1D281326-71D4-4F42-8B2E-964C28B350EE}" dt="2021-02-21T14:31:16.966" v="21" actId="20577"/>
          <ac:spMkLst>
            <pc:docMk/>
            <pc:sldMk cId="2622803830" sldId="271"/>
            <ac:spMk id="2" creationId="{3BC0EF4C-1EB5-4C86-A43D-C0A2976FEAB1}"/>
          </ac:spMkLst>
        </pc:spChg>
        <pc:spChg chg="add del mod">
          <ac:chgData name="Loïc MENISSIER" userId="2f577b14-8d2f-41fb-9e65-33a0241782fd" providerId="ADAL" clId="{1D281326-71D4-4F42-8B2E-964C28B350EE}" dt="2021-02-21T14:31:34.035" v="25" actId="478"/>
          <ac:spMkLst>
            <pc:docMk/>
            <pc:sldMk cId="2622803830" sldId="271"/>
            <ac:spMk id="4" creationId="{EE596F69-ABE9-4489-913F-53B4EF82480C}"/>
          </ac:spMkLst>
        </pc:spChg>
        <pc:picChg chg="add del">
          <ac:chgData name="Loïc MENISSIER" userId="2f577b14-8d2f-41fb-9e65-33a0241782fd" providerId="ADAL" clId="{1D281326-71D4-4F42-8B2E-964C28B350EE}" dt="2021-02-21T14:31:34.035" v="25" actId="478"/>
          <ac:picMkLst>
            <pc:docMk/>
            <pc:sldMk cId="2622803830" sldId="271"/>
            <ac:picMk id="5" creationId="{C6553EBB-C5DF-4692-871E-F74B1588D73A}"/>
          </ac:picMkLst>
        </pc:picChg>
      </pc:sldChg>
      <pc:sldChg chg="addSp delSp modSp mod">
        <pc:chgData name="Loïc MENISSIER" userId="2f577b14-8d2f-41fb-9e65-33a0241782fd" providerId="ADAL" clId="{1D281326-71D4-4F42-8B2E-964C28B350EE}" dt="2021-02-25T11:45:09.273" v="6564" actId="14100"/>
        <pc:sldMkLst>
          <pc:docMk/>
          <pc:sldMk cId="716132361" sldId="272"/>
        </pc:sldMkLst>
        <pc:spChg chg="mod">
          <ac:chgData name="Loïc MENISSIER" userId="2f577b14-8d2f-41fb-9e65-33a0241782fd" providerId="ADAL" clId="{1D281326-71D4-4F42-8B2E-964C28B350EE}" dt="2021-02-21T20:23:52.520" v="5498" actId="20577"/>
          <ac:spMkLst>
            <pc:docMk/>
            <pc:sldMk cId="716132361" sldId="272"/>
            <ac:spMk id="2" creationId="{69551B50-9195-4D62-9645-C3BDC4C776B2}"/>
          </ac:spMkLst>
        </pc:spChg>
        <pc:spChg chg="add del mod">
          <ac:chgData name="Loïc MENISSIER" userId="2f577b14-8d2f-41fb-9e65-33a0241782fd" providerId="ADAL" clId="{1D281326-71D4-4F42-8B2E-964C28B350EE}" dt="2021-02-25T09:39:16.058" v="6195"/>
          <ac:spMkLst>
            <pc:docMk/>
            <pc:sldMk cId="716132361" sldId="272"/>
            <ac:spMk id="4" creationId="{21D92D07-0889-492C-893E-3AB807DAA01A}"/>
          </ac:spMkLst>
        </pc:spChg>
        <pc:spChg chg="add del mod">
          <ac:chgData name="Loïc MENISSIER" userId="2f577b14-8d2f-41fb-9e65-33a0241782fd" providerId="ADAL" clId="{1D281326-71D4-4F42-8B2E-964C28B350EE}" dt="2021-02-21T20:22:34.082" v="5474"/>
          <ac:spMkLst>
            <pc:docMk/>
            <pc:sldMk cId="716132361" sldId="272"/>
            <ac:spMk id="4" creationId="{9F5C48E9-19CF-4A02-B55B-F3B59699E28F}"/>
          </ac:spMkLst>
        </pc:spChg>
        <pc:spChg chg="add del mod">
          <ac:chgData name="Loïc MENISSIER" userId="2f577b14-8d2f-41fb-9e65-33a0241782fd" providerId="ADAL" clId="{1D281326-71D4-4F42-8B2E-964C28B350EE}" dt="2021-02-21T20:23:17.718" v="5477"/>
          <ac:spMkLst>
            <pc:docMk/>
            <pc:sldMk cId="716132361" sldId="272"/>
            <ac:spMk id="8" creationId="{5671E4A1-85CE-4ED6-9B27-4F60ED50B922}"/>
          </ac:spMkLst>
        </pc:spChg>
        <pc:spChg chg="add del mod">
          <ac:chgData name="Loïc MENISSIER" userId="2f577b14-8d2f-41fb-9e65-33a0241782fd" providerId="ADAL" clId="{1D281326-71D4-4F42-8B2E-964C28B350EE}" dt="2021-02-25T09:39:37.204" v="6197"/>
          <ac:spMkLst>
            <pc:docMk/>
            <pc:sldMk cId="716132361" sldId="272"/>
            <ac:spMk id="8" creationId="{610FAA67-A317-40CE-BBCF-A3A61F2A0531}"/>
          </ac:spMkLst>
        </pc:spChg>
        <pc:graphicFrameChg chg="add del mod">
          <ac:chgData name="Loïc MENISSIER" userId="2f577b14-8d2f-41fb-9e65-33a0241782fd" providerId="ADAL" clId="{1D281326-71D4-4F42-8B2E-964C28B350EE}" dt="2021-02-25T11:45:03.282" v="6562" actId="478"/>
          <ac:graphicFrameMkLst>
            <pc:docMk/>
            <pc:sldMk cId="716132361" sldId="272"/>
            <ac:graphicFrameMk id="5" creationId="{1D635A33-C28F-49F6-9513-A70AFD633B10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5T09:39:21.726" v="6196" actId="478"/>
          <ac:graphicFrameMkLst>
            <pc:docMk/>
            <pc:sldMk cId="716132361" sldId="272"/>
            <ac:graphicFrameMk id="6" creationId="{1033D328-FB00-417F-8B8B-BA09F1CFDACC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1T20:22:49.683" v="5476" actId="478"/>
          <ac:graphicFrameMkLst>
            <pc:docMk/>
            <pc:sldMk cId="716132361" sldId="272"/>
            <ac:graphicFrameMk id="6" creationId="{C4D34034-4755-495F-B5D1-87EC5DCEC040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5T09:38:41.760" v="6193" actId="478"/>
          <ac:graphicFrameMkLst>
            <pc:docMk/>
            <pc:sldMk cId="716132361" sldId="272"/>
            <ac:graphicFrameMk id="9" creationId="{1EBD55D4-44F4-46CA-B045-99B13566F131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5T11:45:09.273" v="6564" actId="14100"/>
          <ac:graphicFrameMkLst>
            <pc:docMk/>
            <pc:sldMk cId="716132361" sldId="272"/>
            <ac:graphicFrameMk id="10" creationId="{40F62707-A4B1-443C-BFC8-DB94B8A248BD}"/>
          </ac:graphicFrameMkLst>
        </pc:graphicFrameChg>
        <pc:picChg chg="del">
          <ac:chgData name="Loïc MENISSIER" userId="2f577b14-8d2f-41fb-9e65-33a0241782fd" providerId="ADAL" clId="{1D281326-71D4-4F42-8B2E-964C28B350EE}" dt="2021-02-21T20:21:53.671" v="5473" actId="478"/>
          <ac:picMkLst>
            <pc:docMk/>
            <pc:sldMk cId="716132361" sldId="272"/>
            <ac:picMk id="5" creationId="{A4F776B6-1474-4319-AD77-6C24731280F5}"/>
          </ac:picMkLst>
        </pc:picChg>
      </pc:sldChg>
      <pc:sldChg chg="addSp delSp modSp del mod ord">
        <pc:chgData name="Loïc MENISSIER" userId="2f577b14-8d2f-41fb-9e65-33a0241782fd" providerId="ADAL" clId="{1D281326-71D4-4F42-8B2E-964C28B350EE}" dt="2021-02-21T18:58:37.455" v="5255" actId="47"/>
        <pc:sldMkLst>
          <pc:docMk/>
          <pc:sldMk cId="2542438106" sldId="273"/>
        </pc:sldMkLst>
        <pc:spChg chg="add mod">
          <ac:chgData name="Loïc MENISSIER" userId="2f577b14-8d2f-41fb-9e65-33a0241782fd" providerId="ADAL" clId="{1D281326-71D4-4F42-8B2E-964C28B350EE}" dt="2021-02-21T18:51:56.223" v="5086" actId="21"/>
          <ac:spMkLst>
            <pc:docMk/>
            <pc:sldMk cId="2542438106" sldId="273"/>
            <ac:spMk id="4" creationId="{5BA9A3FC-326F-4363-A5A8-22E5FA7E6F6D}"/>
          </ac:spMkLst>
        </pc:spChg>
        <pc:picChg chg="del">
          <ac:chgData name="Loïc MENISSIER" userId="2f577b14-8d2f-41fb-9e65-33a0241782fd" providerId="ADAL" clId="{1D281326-71D4-4F42-8B2E-964C28B350EE}" dt="2021-02-21T18:51:56.223" v="5086" actId="21"/>
          <ac:picMkLst>
            <pc:docMk/>
            <pc:sldMk cId="2542438106" sldId="273"/>
            <ac:picMk id="5" creationId="{5A4EBC76-F00E-4440-A1D5-A9CE7C0D9B25}"/>
          </ac:picMkLst>
        </pc:picChg>
      </pc:sldChg>
      <pc:sldChg chg="addSp delSp modSp new mod ord setBg modNotesTx">
        <pc:chgData name="Loïc MENISSIER" userId="2f577b14-8d2f-41fb-9e65-33a0241782fd" providerId="ADAL" clId="{1D281326-71D4-4F42-8B2E-964C28B350EE}" dt="2021-02-21T18:34:29.585" v="4658"/>
        <pc:sldMkLst>
          <pc:docMk/>
          <pc:sldMk cId="3398749278" sldId="274"/>
        </pc:sldMkLst>
        <pc:spChg chg="mod">
          <ac:chgData name="Loïc MENISSIER" userId="2f577b14-8d2f-41fb-9e65-33a0241782fd" providerId="ADAL" clId="{1D281326-71D4-4F42-8B2E-964C28B350EE}" dt="2021-02-21T18:34:29.585" v="4658"/>
          <ac:spMkLst>
            <pc:docMk/>
            <pc:sldMk cId="3398749278" sldId="274"/>
            <ac:spMk id="2" creationId="{67B8C09C-1711-49AC-9677-DAFD59324C43}"/>
          </ac:spMkLst>
        </pc:spChg>
        <pc:spChg chg="del">
          <ac:chgData name="Loïc MENISSIER" userId="2f577b14-8d2f-41fb-9e65-33a0241782fd" providerId="ADAL" clId="{1D281326-71D4-4F42-8B2E-964C28B350EE}" dt="2021-02-21T15:47:53.548" v="611" actId="22"/>
          <ac:spMkLst>
            <pc:docMk/>
            <pc:sldMk cId="3398749278" sldId="274"/>
            <ac:spMk id="3" creationId="{B443D341-8AEB-4111-9EA6-FA6AD15D4298}"/>
          </ac:spMkLst>
        </pc:spChg>
        <pc:spChg chg="add mod">
          <ac:chgData name="Loïc MENISSIER" userId="2f577b14-8d2f-41fb-9e65-33a0241782fd" providerId="ADAL" clId="{1D281326-71D4-4F42-8B2E-964C28B350EE}" dt="2021-02-21T15:49:27.575" v="722" actId="20577"/>
          <ac:spMkLst>
            <pc:docMk/>
            <pc:sldMk cId="3398749278" sldId="274"/>
            <ac:spMk id="9" creationId="{2396F00C-E64B-45A1-80A2-E28A5E827086}"/>
          </ac:spMkLst>
        </pc:spChg>
        <pc:spChg chg="add">
          <ac:chgData name="Loïc MENISSIER" userId="2f577b14-8d2f-41fb-9e65-33a0241782fd" providerId="ADAL" clId="{1D281326-71D4-4F42-8B2E-964C28B350EE}" dt="2021-02-21T15:48:01.692" v="613" actId="26606"/>
          <ac:spMkLst>
            <pc:docMk/>
            <pc:sldMk cId="3398749278" sldId="274"/>
            <ac:spMk id="12" creationId="{9D374119-2129-4781-ACAB-9C3618BD4B7D}"/>
          </ac:spMkLst>
        </pc:spChg>
        <pc:spChg chg="add">
          <ac:chgData name="Loïc MENISSIER" userId="2f577b14-8d2f-41fb-9e65-33a0241782fd" providerId="ADAL" clId="{1D281326-71D4-4F42-8B2E-964C28B350EE}" dt="2021-02-21T15:48:01.692" v="613" actId="26606"/>
          <ac:spMkLst>
            <pc:docMk/>
            <pc:sldMk cId="3398749278" sldId="274"/>
            <ac:spMk id="14" creationId="{CD49B4B0-3C14-40B1-82E0-072A4678F087}"/>
          </ac:spMkLst>
        </pc:spChg>
        <pc:picChg chg="add mod ord">
          <ac:chgData name="Loïc MENISSIER" userId="2f577b14-8d2f-41fb-9e65-33a0241782fd" providerId="ADAL" clId="{1D281326-71D4-4F42-8B2E-964C28B350EE}" dt="2021-02-21T15:48:01.692" v="613" actId="26606"/>
          <ac:picMkLst>
            <pc:docMk/>
            <pc:sldMk cId="3398749278" sldId="274"/>
            <ac:picMk id="5" creationId="{31BC9A06-0FD9-4AAF-93C1-FB4FF9AD58F9}"/>
          </ac:picMkLst>
        </pc:picChg>
        <pc:picChg chg="add mod">
          <ac:chgData name="Loïc MENISSIER" userId="2f577b14-8d2f-41fb-9e65-33a0241782fd" providerId="ADAL" clId="{1D281326-71D4-4F42-8B2E-964C28B350EE}" dt="2021-02-21T15:53:02.290" v="887" actId="207"/>
          <ac:picMkLst>
            <pc:docMk/>
            <pc:sldMk cId="3398749278" sldId="274"/>
            <ac:picMk id="7" creationId="{5215BD6C-EDFA-4AF6-983E-8D758AEC861A}"/>
          </ac:picMkLst>
        </pc:picChg>
      </pc:sldChg>
      <pc:sldChg chg="addSp delSp modSp new mod ord">
        <pc:chgData name="Loïc MENISSIER" userId="2f577b14-8d2f-41fb-9e65-33a0241782fd" providerId="ADAL" clId="{1D281326-71D4-4F42-8B2E-964C28B350EE}" dt="2021-02-21T18:34:15.600" v="4651" actId="115"/>
        <pc:sldMkLst>
          <pc:docMk/>
          <pc:sldMk cId="3496196284" sldId="275"/>
        </pc:sldMkLst>
        <pc:spChg chg="mod">
          <ac:chgData name="Loïc MENISSIER" userId="2f577b14-8d2f-41fb-9e65-33a0241782fd" providerId="ADAL" clId="{1D281326-71D4-4F42-8B2E-964C28B350EE}" dt="2021-02-21T18:34:15.600" v="4651" actId="115"/>
          <ac:spMkLst>
            <pc:docMk/>
            <pc:sldMk cId="3496196284" sldId="275"/>
            <ac:spMk id="2" creationId="{B22FD3BE-1BE9-41D0-8633-8BC39DD1CFC6}"/>
          </ac:spMkLst>
        </pc:spChg>
        <pc:spChg chg="del mod">
          <ac:chgData name="Loïc MENISSIER" userId="2f577b14-8d2f-41fb-9e65-33a0241782fd" providerId="ADAL" clId="{1D281326-71D4-4F42-8B2E-964C28B350EE}" dt="2021-02-21T16:40:24.647" v="1785" actId="478"/>
          <ac:spMkLst>
            <pc:docMk/>
            <pc:sldMk cId="3496196284" sldId="275"/>
            <ac:spMk id="3" creationId="{6FD21794-9565-4CF8-A63A-2CE2E292E192}"/>
          </ac:spMkLst>
        </pc:spChg>
        <pc:spChg chg="add del mod">
          <ac:chgData name="Loïc MENISSIER" userId="2f577b14-8d2f-41fb-9e65-33a0241782fd" providerId="ADAL" clId="{1D281326-71D4-4F42-8B2E-964C28B350EE}" dt="2021-02-21T16:40:26.093" v="1786" actId="478"/>
          <ac:spMkLst>
            <pc:docMk/>
            <pc:sldMk cId="3496196284" sldId="275"/>
            <ac:spMk id="7" creationId="{7BE36107-DB69-4ABB-B0DA-096D7D422C8D}"/>
          </ac:spMkLst>
        </pc:spChg>
        <pc:spChg chg="add mod">
          <ac:chgData name="Loïc MENISSIER" userId="2f577b14-8d2f-41fb-9e65-33a0241782fd" providerId="ADAL" clId="{1D281326-71D4-4F42-8B2E-964C28B350EE}" dt="2021-02-21T16:41:40.635" v="1843" actId="1076"/>
          <ac:spMkLst>
            <pc:docMk/>
            <pc:sldMk cId="3496196284" sldId="275"/>
            <ac:spMk id="8" creationId="{2631B681-46AC-4831-8DF7-3AE990E28485}"/>
          </ac:spMkLst>
        </pc:spChg>
        <pc:spChg chg="add mod">
          <ac:chgData name="Loïc MENISSIER" userId="2f577b14-8d2f-41fb-9e65-33a0241782fd" providerId="ADAL" clId="{1D281326-71D4-4F42-8B2E-964C28B350EE}" dt="2021-02-21T16:41:44.111" v="1844" actId="1076"/>
          <ac:spMkLst>
            <pc:docMk/>
            <pc:sldMk cId="3496196284" sldId="275"/>
            <ac:spMk id="9" creationId="{51D69F43-256B-45A3-AB9E-A5AC03EE0A89}"/>
          </ac:spMkLst>
        </pc:spChg>
        <pc:graphicFrameChg chg="add del mod modGraphic">
          <ac:chgData name="Loïc MENISSIER" userId="2f577b14-8d2f-41fb-9e65-33a0241782fd" providerId="ADAL" clId="{1D281326-71D4-4F42-8B2E-964C28B350EE}" dt="2021-02-21T16:51:52.157" v="1931" actId="478"/>
          <ac:graphicFrameMkLst>
            <pc:docMk/>
            <pc:sldMk cId="3496196284" sldId="275"/>
            <ac:graphicFrameMk id="4" creationId="{28E97782-F1C8-4345-ADDE-0E57128AB909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1T16:41:12.374" v="1789" actId="1076"/>
          <ac:graphicFrameMkLst>
            <pc:docMk/>
            <pc:sldMk cId="3496196284" sldId="275"/>
            <ac:graphicFrameMk id="5" creationId="{645637BD-BD17-41BD-BC17-20DD8C61F014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1T16:51:57.548" v="1933" actId="1076"/>
          <ac:graphicFrameMkLst>
            <pc:docMk/>
            <pc:sldMk cId="3496196284" sldId="275"/>
            <ac:graphicFrameMk id="10" creationId="{0F177F9E-74DA-400B-A69C-A4DF712BB3F3}"/>
          </ac:graphicFrameMkLst>
        </pc:graphicFrameChg>
      </pc:sldChg>
      <pc:sldChg chg="addSp delSp modSp new mod ord setBg addCm delCm">
        <pc:chgData name="Loïc MENISSIER" userId="2f577b14-8d2f-41fb-9e65-33a0241782fd" providerId="ADAL" clId="{1D281326-71D4-4F42-8B2E-964C28B350EE}" dt="2021-02-21T18:34:19.577" v="4652" actId="115"/>
        <pc:sldMkLst>
          <pc:docMk/>
          <pc:sldMk cId="1267356864" sldId="276"/>
        </pc:sldMkLst>
        <pc:spChg chg="mod">
          <ac:chgData name="Loïc MENISSIER" userId="2f577b14-8d2f-41fb-9e65-33a0241782fd" providerId="ADAL" clId="{1D281326-71D4-4F42-8B2E-964C28B350EE}" dt="2021-02-21T18:34:19.577" v="4652" actId="115"/>
          <ac:spMkLst>
            <pc:docMk/>
            <pc:sldMk cId="1267356864" sldId="276"/>
            <ac:spMk id="2" creationId="{6CB6352A-D76B-4742-AAFA-E5D37D268645}"/>
          </ac:spMkLst>
        </pc:spChg>
        <pc:spChg chg="mod">
          <ac:chgData name="Loïc MENISSIER" userId="2f577b14-8d2f-41fb-9e65-33a0241782fd" providerId="ADAL" clId="{1D281326-71D4-4F42-8B2E-964C28B350EE}" dt="2021-02-21T16:59:04.364" v="2164" actId="20577"/>
          <ac:spMkLst>
            <pc:docMk/>
            <pc:sldMk cId="1267356864" sldId="276"/>
            <ac:spMk id="3" creationId="{CD7BB71E-B7F3-4956-A8BB-0AA69EBA5694}"/>
          </ac:spMkLst>
        </pc:spChg>
        <pc:spChg chg="add">
          <ac:chgData name="Loïc MENISSIER" userId="2f577b14-8d2f-41fb-9e65-33a0241782fd" providerId="ADAL" clId="{1D281326-71D4-4F42-8B2E-964C28B350EE}" dt="2021-02-21T16:44:53.521" v="1902" actId="26606"/>
          <ac:spMkLst>
            <pc:docMk/>
            <pc:sldMk cId="1267356864" sldId="276"/>
            <ac:spMk id="6" creationId="{5BC51F77-AE74-4F38-B1DC-29475E38CABD}"/>
          </ac:spMkLst>
        </pc:spChg>
        <pc:spChg chg="add">
          <ac:chgData name="Loïc MENISSIER" userId="2f577b14-8d2f-41fb-9e65-33a0241782fd" providerId="ADAL" clId="{1D281326-71D4-4F42-8B2E-964C28B350EE}" dt="2021-02-21T16:44:53.521" v="1902" actId="26606"/>
          <ac:spMkLst>
            <pc:docMk/>
            <pc:sldMk cId="1267356864" sldId="276"/>
            <ac:spMk id="7" creationId="{FCE87B8C-E5AA-4044-AB91-DDA3084BE456}"/>
          </ac:spMkLst>
        </pc:spChg>
        <pc:spChg chg="add del">
          <ac:chgData name="Loïc MENISSIER" userId="2f577b14-8d2f-41fb-9e65-33a0241782fd" providerId="ADAL" clId="{1D281326-71D4-4F42-8B2E-964C28B350EE}" dt="2021-02-21T16:44:33.180" v="1899" actId="26606"/>
          <ac:spMkLst>
            <pc:docMk/>
            <pc:sldMk cId="1267356864" sldId="276"/>
            <ac:spMk id="9" creationId="{B1007713-5891-46A9-BACA-FAD760FE2353}"/>
          </ac:spMkLst>
        </pc:spChg>
        <pc:spChg chg="add del">
          <ac:chgData name="Loïc MENISSIER" userId="2f577b14-8d2f-41fb-9e65-33a0241782fd" providerId="ADAL" clId="{1D281326-71D4-4F42-8B2E-964C28B350EE}" dt="2021-02-21T16:44:33.180" v="1899" actId="26606"/>
          <ac:spMkLst>
            <pc:docMk/>
            <pc:sldMk cId="1267356864" sldId="276"/>
            <ac:spMk id="11" creationId="{74BB6AA7-7EAD-4D3B-9335-B6E8BD7E6891}"/>
          </ac:spMkLst>
        </pc:spChg>
        <pc:picChg chg="add del mod">
          <ac:chgData name="Loïc MENISSIER" userId="2f577b14-8d2f-41fb-9e65-33a0241782fd" providerId="ADAL" clId="{1D281326-71D4-4F42-8B2E-964C28B350EE}" dt="2021-02-21T16:47:36.834" v="1924" actId="478"/>
          <ac:picMkLst>
            <pc:docMk/>
            <pc:sldMk cId="1267356864" sldId="276"/>
            <ac:picMk id="4" creationId="{4FDFCCCF-3E86-410D-9446-C6F26CFF72FF}"/>
          </ac:picMkLst>
        </pc:picChg>
        <pc:picChg chg="add mod">
          <ac:chgData name="Loïc MENISSIER" userId="2f577b14-8d2f-41fb-9e65-33a0241782fd" providerId="ADAL" clId="{1D281326-71D4-4F42-8B2E-964C28B350EE}" dt="2021-02-21T16:47:51.916" v="1928" actId="14100"/>
          <ac:picMkLst>
            <pc:docMk/>
            <pc:sldMk cId="1267356864" sldId="276"/>
            <ac:picMk id="10" creationId="{9666CD2B-C0CC-4F32-BB7B-7BAF89BA3F54}"/>
          </ac:picMkLst>
        </pc:picChg>
      </pc:sldChg>
      <pc:sldChg chg="addSp modSp new mod modNotesTx">
        <pc:chgData name="Loïc MENISSIER" userId="2f577b14-8d2f-41fb-9e65-33a0241782fd" providerId="ADAL" clId="{1D281326-71D4-4F42-8B2E-964C28B350EE}" dt="2021-02-21T20:13:38.821" v="5372" actId="20577"/>
        <pc:sldMkLst>
          <pc:docMk/>
          <pc:sldMk cId="2479118112" sldId="277"/>
        </pc:sldMkLst>
        <pc:spChg chg="mod">
          <ac:chgData name="Loïc MENISSIER" userId="2f577b14-8d2f-41fb-9e65-33a0241782fd" providerId="ADAL" clId="{1D281326-71D4-4F42-8B2E-964C28B350EE}" dt="2021-02-21T18:14:08.586" v="4137" actId="27636"/>
          <ac:spMkLst>
            <pc:docMk/>
            <pc:sldMk cId="2479118112" sldId="277"/>
            <ac:spMk id="2" creationId="{1738DA26-F6A8-4AE6-99C9-6A9BCC27A8F6}"/>
          </ac:spMkLst>
        </pc:spChg>
        <pc:spChg chg="mod">
          <ac:chgData name="Loïc MENISSIER" userId="2f577b14-8d2f-41fb-9e65-33a0241782fd" providerId="ADAL" clId="{1D281326-71D4-4F42-8B2E-964C28B350EE}" dt="2021-02-21T18:36:05.194" v="4815" actId="20577"/>
          <ac:spMkLst>
            <pc:docMk/>
            <pc:sldMk cId="2479118112" sldId="277"/>
            <ac:spMk id="3" creationId="{8E6869D2-2F2D-4110-A0BC-2D5C1C782EE6}"/>
          </ac:spMkLst>
        </pc:spChg>
        <pc:spChg chg="add mod">
          <ac:chgData name="Loïc MENISSIER" userId="2f577b14-8d2f-41fb-9e65-33a0241782fd" providerId="ADAL" clId="{1D281326-71D4-4F42-8B2E-964C28B350EE}" dt="2021-02-21T18:27:31.485" v="4197" actId="20577"/>
          <ac:spMkLst>
            <pc:docMk/>
            <pc:sldMk cId="2479118112" sldId="277"/>
            <ac:spMk id="4" creationId="{BEE80EBC-4F7A-40AE-A7F3-7D97D8DF62E1}"/>
          </ac:spMkLst>
        </pc:spChg>
      </pc:sldChg>
      <pc:sldChg chg="addSp delSp modSp add del mod modNotesTx">
        <pc:chgData name="Loïc MENISSIER" userId="2f577b14-8d2f-41fb-9e65-33a0241782fd" providerId="ADAL" clId="{1D281326-71D4-4F42-8B2E-964C28B350EE}" dt="2021-02-21T20:26:16.086" v="5510" actId="2696"/>
        <pc:sldMkLst>
          <pc:docMk/>
          <pc:sldMk cId="108184463" sldId="278"/>
        </pc:sldMkLst>
        <pc:spChg chg="del">
          <ac:chgData name="Loïc MENISSIER" userId="2f577b14-8d2f-41fb-9e65-33a0241782fd" providerId="ADAL" clId="{1D281326-71D4-4F42-8B2E-964C28B350EE}" dt="2021-02-21T18:46:16.771" v="4989" actId="22"/>
          <ac:spMkLst>
            <pc:docMk/>
            <pc:sldMk cId="108184463" sldId="278"/>
            <ac:spMk id="3" creationId="{8E6869D2-2F2D-4110-A0BC-2D5C1C782EE6}"/>
          </ac:spMkLst>
        </pc:spChg>
        <pc:spChg chg="mod">
          <ac:chgData name="Loïc MENISSIER" userId="2f577b14-8d2f-41fb-9e65-33a0241782fd" providerId="ADAL" clId="{1D281326-71D4-4F42-8B2E-964C28B350EE}" dt="2021-02-21T18:50:39.573" v="5015" actId="20577"/>
          <ac:spMkLst>
            <pc:docMk/>
            <pc:sldMk cId="108184463" sldId="278"/>
            <ac:spMk id="4" creationId="{BEE80EBC-4F7A-40AE-A7F3-7D97D8DF62E1}"/>
          </ac:spMkLst>
        </pc:spChg>
        <pc:spChg chg="add mod">
          <ac:chgData name="Loïc MENISSIER" userId="2f577b14-8d2f-41fb-9e65-33a0241782fd" providerId="ADAL" clId="{1D281326-71D4-4F42-8B2E-964C28B350EE}" dt="2021-02-21T20:25:42.971" v="5499" actId="21"/>
          <ac:spMkLst>
            <pc:docMk/>
            <pc:sldMk cId="108184463" sldId="278"/>
            <ac:spMk id="8" creationId="{F569605B-9D58-49A4-9275-941A704AED5A}"/>
          </ac:spMkLst>
        </pc:spChg>
        <pc:picChg chg="add del mod ord">
          <ac:chgData name="Loïc MENISSIER" userId="2f577b14-8d2f-41fb-9e65-33a0241782fd" providerId="ADAL" clId="{1D281326-71D4-4F42-8B2E-964C28B350EE}" dt="2021-02-21T20:25:42.971" v="5499" actId="21"/>
          <ac:picMkLst>
            <pc:docMk/>
            <pc:sldMk cId="108184463" sldId="278"/>
            <ac:picMk id="6" creationId="{B6E24B59-A2E9-43C6-B483-AD52C938B872}"/>
          </ac:picMkLst>
        </pc:picChg>
      </pc:sldChg>
      <pc:sldChg chg="addSp delSp modSp add mod ord modNotesTx">
        <pc:chgData name="Loïc MENISSIER" userId="2f577b14-8d2f-41fb-9e65-33a0241782fd" providerId="ADAL" clId="{1D281326-71D4-4F42-8B2E-964C28B350EE}" dt="2021-02-21T20:21:42.709" v="5471" actId="20577"/>
        <pc:sldMkLst>
          <pc:docMk/>
          <pc:sldMk cId="2568106595" sldId="279"/>
        </pc:sldMkLst>
        <pc:spChg chg="mod">
          <ac:chgData name="Loïc MENISSIER" userId="2f577b14-8d2f-41fb-9e65-33a0241782fd" providerId="ADAL" clId="{1D281326-71D4-4F42-8B2E-964C28B350EE}" dt="2021-02-21T20:21:42.709" v="5471" actId="20577"/>
          <ac:spMkLst>
            <pc:docMk/>
            <pc:sldMk cId="2568106595" sldId="279"/>
            <ac:spMk id="2" creationId="{1738DA26-F6A8-4AE6-99C9-6A9BCC27A8F6}"/>
          </ac:spMkLst>
        </pc:spChg>
        <pc:spChg chg="del">
          <ac:chgData name="Loïc MENISSIER" userId="2f577b14-8d2f-41fb-9e65-33a0241782fd" providerId="ADAL" clId="{1D281326-71D4-4F42-8B2E-964C28B350EE}" dt="2021-02-21T18:51:57.117" v="5087"/>
          <ac:spMkLst>
            <pc:docMk/>
            <pc:sldMk cId="2568106595" sldId="279"/>
            <ac:spMk id="3" creationId="{8E6869D2-2F2D-4110-A0BC-2D5C1C782EE6}"/>
          </ac:spMkLst>
        </pc:spChg>
        <pc:spChg chg="del mod">
          <ac:chgData name="Loïc MENISSIER" userId="2f577b14-8d2f-41fb-9e65-33a0241782fd" providerId="ADAL" clId="{1D281326-71D4-4F42-8B2E-964C28B350EE}" dt="2021-02-21T20:14:57.436" v="5434" actId="478"/>
          <ac:spMkLst>
            <pc:docMk/>
            <pc:sldMk cId="2568106595" sldId="279"/>
            <ac:spMk id="4" creationId="{BEE80EBC-4F7A-40AE-A7F3-7D97D8DF62E1}"/>
          </ac:spMkLst>
        </pc:spChg>
        <pc:picChg chg="add mod">
          <ac:chgData name="Loïc MENISSIER" userId="2f577b14-8d2f-41fb-9e65-33a0241782fd" providerId="ADAL" clId="{1D281326-71D4-4F42-8B2E-964C28B350EE}" dt="2021-02-21T18:52:28.883" v="5093" actId="14100"/>
          <ac:picMkLst>
            <pc:docMk/>
            <pc:sldMk cId="2568106595" sldId="279"/>
            <ac:picMk id="5" creationId="{C24A523B-68DF-447F-9315-E7B0C8419DC5}"/>
          </ac:picMkLst>
        </pc:picChg>
      </pc:sldChg>
      <pc:sldChg chg="addSp delSp modSp add mod modNotesTx">
        <pc:chgData name="Loïc MENISSIER" userId="2f577b14-8d2f-41fb-9e65-33a0241782fd" providerId="ADAL" clId="{1D281326-71D4-4F42-8B2E-964C28B350EE}" dt="2021-02-25T09:37:30.556" v="6192"/>
        <pc:sldMkLst>
          <pc:docMk/>
          <pc:sldMk cId="4127345592" sldId="280"/>
        </pc:sldMkLst>
        <pc:spChg chg="mod">
          <ac:chgData name="Loïc MENISSIER" userId="2f577b14-8d2f-41fb-9e65-33a0241782fd" providerId="ADAL" clId="{1D281326-71D4-4F42-8B2E-964C28B350EE}" dt="2021-02-21T18:58:52.580" v="5279" actId="20577"/>
          <ac:spMkLst>
            <pc:docMk/>
            <pc:sldMk cId="4127345592" sldId="280"/>
            <ac:spMk id="4" creationId="{BEE80EBC-4F7A-40AE-A7F3-7D97D8DF62E1}"/>
          </ac:spMkLst>
        </pc:spChg>
        <pc:spChg chg="add del mod">
          <ac:chgData name="Loïc MENISSIER" userId="2f577b14-8d2f-41fb-9e65-33a0241782fd" providerId="ADAL" clId="{1D281326-71D4-4F42-8B2E-964C28B350EE}" dt="2021-02-21T19:01:28.622" v="5281"/>
          <ac:spMkLst>
            <pc:docMk/>
            <pc:sldMk cId="4127345592" sldId="280"/>
            <ac:spMk id="5" creationId="{A297D19C-67AC-4DD6-9A63-6752AB1A9240}"/>
          </ac:spMkLst>
        </pc:spChg>
        <pc:graphicFrameChg chg="add mod">
          <ac:chgData name="Loïc MENISSIER" userId="2f577b14-8d2f-41fb-9e65-33a0241782fd" providerId="ADAL" clId="{1D281326-71D4-4F42-8B2E-964C28B350EE}" dt="2021-02-25T09:37:30.556" v="6192"/>
          <ac:graphicFrameMkLst>
            <pc:docMk/>
            <pc:sldMk cId="4127345592" sldId="280"/>
            <ac:graphicFrameMk id="7" creationId="{D5422442-C9FD-4847-B789-3A7E1F66DEC8}"/>
          </ac:graphicFrameMkLst>
        </pc:graphicFrameChg>
        <pc:picChg chg="del">
          <ac:chgData name="Loïc MENISSIER" userId="2f577b14-8d2f-41fb-9e65-33a0241782fd" providerId="ADAL" clId="{1D281326-71D4-4F42-8B2E-964C28B350EE}" dt="2021-02-21T18:58:54.056" v="5280" actId="478"/>
          <ac:picMkLst>
            <pc:docMk/>
            <pc:sldMk cId="4127345592" sldId="280"/>
            <ac:picMk id="6" creationId="{B6E24B59-A2E9-43C6-B483-AD52C938B872}"/>
          </ac:picMkLst>
        </pc:picChg>
      </pc:sldChg>
      <pc:sldChg chg="addSp delSp modSp new mod ord modNotesTx">
        <pc:chgData name="Loïc MENISSIER" userId="2f577b14-8d2f-41fb-9e65-33a0241782fd" providerId="ADAL" clId="{1D281326-71D4-4F42-8B2E-964C28B350EE}" dt="2021-02-25T11:28:40.659" v="6337" actId="20577"/>
        <pc:sldMkLst>
          <pc:docMk/>
          <pc:sldMk cId="456194118" sldId="281"/>
        </pc:sldMkLst>
        <pc:spChg chg="mod">
          <ac:chgData name="Loïc MENISSIER" userId="2f577b14-8d2f-41fb-9e65-33a0241782fd" providerId="ADAL" clId="{1D281326-71D4-4F42-8B2E-964C28B350EE}" dt="2021-02-21T20:44:47.296" v="6117" actId="14100"/>
          <ac:spMkLst>
            <pc:docMk/>
            <pc:sldMk cId="456194118" sldId="281"/>
            <ac:spMk id="2" creationId="{1139BF65-3BFC-4901-836D-ED17158F06B8}"/>
          </ac:spMkLst>
        </pc:spChg>
        <pc:spChg chg="del">
          <ac:chgData name="Loïc MENISSIER" userId="2f577b14-8d2f-41fb-9e65-33a0241782fd" providerId="ADAL" clId="{1D281326-71D4-4F42-8B2E-964C28B350EE}" dt="2021-02-21T20:15:07.533" v="5455"/>
          <ac:spMkLst>
            <pc:docMk/>
            <pc:sldMk cId="456194118" sldId="281"/>
            <ac:spMk id="3" creationId="{61FBECA1-8A24-46C3-955D-268274DCB88C}"/>
          </ac:spMkLst>
        </pc:spChg>
        <pc:picChg chg="add mod">
          <ac:chgData name="Loïc MENISSIER" userId="2f577b14-8d2f-41fb-9e65-33a0241782fd" providerId="ADAL" clId="{1D281326-71D4-4F42-8B2E-964C28B350EE}" dt="2021-02-21T20:15:14.633" v="5458" actId="14100"/>
          <ac:picMkLst>
            <pc:docMk/>
            <pc:sldMk cId="456194118" sldId="281"/>
            <ac:picMk id="4" creationId="{7AE2D0A7-1FEB-4334-876E-F0A78C387983}"/>
          </ac:picMkLst>
        </pc:picChg>
      </pc:sldChg>
      <pc:sldChg chg="addSp delSp modSp new mod ord setBg modNotesTx">
        <pc:chgData name="Loïc MENISSIER" userId="2f577b14-8d2f-41fb-9e65-33a0241782fd" providerId="ADAL" clId="{1D281326-71D4-4F42-8B2E-964C28B350EE}" dt="2021-02-23T21:39:21.418" v="6191" actId="20577"/>
        <pc:sldMkLst>
          <pc:docMk/>
          <pc:sldMk cId="1296155671" sldId="282"/>
        </pc:sldMkLst>
        <pc:spChg chg="mod">
          <ac:chgData name="Loïc MENISSIER" userId="2f577b14-8d2f-41fb-9e65-33a0241782fd" providerId="ADAL" clId="{1D281326-71D4-4F42-8B2E-964C28B350EE}" dt="2021-02-21T20:46:30.370" v="6133" actId="14100"/>
          <ac:spMkLst>
            <pc:docMk/>
            <pc:sldMk cId="1296155671" sldId="282"/>
            <ac:spMk id="2" creationId="{917748B2-B231-4D20-BA2E-0E0922504B93}"/>
          </ac:spMkLst>
        </pc:spChg>
        <pc:spChg chg="mo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3" creationId="{20DAE4E6-5832-41D1-A4CD-D0A1BC5BD366}"/>
          </ac:spMkLst>
        </pc:spChg>
        <pc:spChg chg="add del mod">
          <ac:chgData name="Loïc MENISSIER" userId="2f577b14-8d2f-41fb-9e65-33a0241782fd" providerId="ADAL" clId="{1D281326-71D4-4F42-8B2E-964C28B350EE}" dt="2021-02-21T20:36:44.901" v="5790" actId="478"/>
          <ac:spMkLst>
            <pc:docMk/>
            <pc:sldMk cId="1296155671" sldId="282"/>
            <ac:spMk id="6" creationId="{2EFC4E71-F36C-49FF-A97D-B186317422FB}"/>
          </ac:spMkLst>
        </pc:spChg>
        <pc:spChg chg="add del mod">
          <ac:chgData name="Loïc MENISSIER" userId="2f577b14-8d2f-41fb-9e65-33a0241782fd" providerId="ADAL" clId="{1D281326-71D4-4F42-8B2E-964C28B350EE}" dt="2021-02-21T20:37:04.616" v="5796" actId="478"/>
          <ac:spMkLst>
            <pc:docMk/>
            <pc:sldMk cId="1296155671" sldId="282"/>
            <ac:spMk id="9" creationId="{44450136-C617-4F0E-A875-37A9C7E9EEC8}"/>
          </ac:spMkLst>
        </pc:spChg>
        <pc:spChg chg="add del mod">
          <ac:chgData name="Loïc MENISSIER" userId="2f577b14-8d2f-41fb-9e65-33a0241782fd" providerId="ADAL" clId="{1D281326-71D4-4F42-8B2E-964C28B350EE}" dt="2021-02-21T20:37:26.711" v="5803" actId="478"/>
          <ac:spMkLst>
            <pc:docMk/>
            <pc:sldMk cId="1296155671" sldId="282"/>
            <ac:spMk id="12" creationId="{E08E256B-0B52-4DEE-ACBF-F0ADF29892EF}"/>
          </ac:spMkLst>
        </pc:spChg>
        <pc:spChg chg="add del">
          <ac:chgData name="Loïc MENISSIER" userId="2f577b14-8d2f-41fb-9e65-33a0241782fd" providerId="ADAL" clId="{1D281326-71D4-4F42-8B2E-964C28B350EE}" dt="2021-02-21T20:38:48.754" v="5861" actId="26606"/>
          <ac:spMkLst>
            <pc:docMk/>
            <pc:sldMk cId="1296155671" sldId="282"/>
            <ac:spMk id="16" creationId="{3892D4D9-D7AC-488B-8B22-46CABF238AA9}"/>
          </ac:spMkLst>
        </pc:spChg>
        <pc:spChg chg="add del mod">
          <ac:chgData name="Loïc MENISSIER" userId="2f577b14-8d2f-41fb-9e65-33a0241782fd" providerId="ADAL" clId="{1D281326-71D4-4F42-8B2E-964C28B350EE}" dt="2021-02-21T20:45:43.993" v="6128" actId="478"/>
          <ac:spMkLst>
            <pc:docMk/>
            <pc:sldMk cId="1296155671" sldId="282"/>
            <ac:spMk id="18" creationId="{A87187DD-8880-4CCF-A075-CEE19A60CB4D}"/>
          </ac:spMkLst>
        </pc:spChg>
        <pc:spChg chg="add del">
          <ac:chgData name="Loïc MENISSIER" userId="2f577b14-8d2f-41fb-9e65-33a0241782fd" providerId="ADAL" clId="{1D281326-71D4-4F42-8B2E-964C28B350EE}" dt="2021-02-21T20:39:16.683" v="5864" actId="26606"/>
          <ac:spMkLst>
            <pc:docMk/>
            <pc:sldMk cId="1296155671" sldId="282"/>
            <ac:spMk id="21" creationId="{4DE0D6BE-330A-422D-9BD9-1E18F73C6E1E}"/>
          </ac:spMkLst>
        </pc:spChg>
        <pc:spChg chg="ad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22" creationId="{C3476303-160A-4DC3-81F1-6072CCAEECED}"/>
          </ac:spMkLst>
        </pc:spChg>
        <pc:spChg chg="ad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24" creationId="{92B1B090-BB76-4C46-9191-8857341C23D3}"/>
          </ac:spMkLst>
        </pc:spChg>
        <pc:picChg chg="add del mod">
          <ac:chgData name="Loïc MENISSIER" userId="2f577b14-8d2f-41fb-9e65-33a0241782fd" providerId="ADAL" clId="{1D281326-71D4-4F42-8B2E-964C28B350EE}" dt="2021-02-21T20:37:02.410" v="5795" actId="478"/>
          <ac:picMkLst>
            <pc:docMk/>
            <pc:sldMk cId="1296155671" sldId="282"/>
            <ac:picMk id="5" creationId="{A425185C-13D1-41CD-BAD6-3571959B9E1F}"/>
          </ac:picMkLst>
        </pc:picChg>
        <pc:picChg chg="add del mod ord">
          <ac:chgData name="Loïc MENISSIER" userId="2f577b14-8d2f-41fb-9e65-33a0241782fd" providerId="ADAL" clId="{1D281326-71D4-4F42-8B2E-964C28B350EE}" dt="2021-02-21T20:39:21.077" v="5865" actId="478"/>
          <ac:picMkLst>
            <pc:docMk/>
            <pc:sldMk cId="1296155671" sldId="282"/>
            <ac:picMk id="8" creationId="{933809F1-736F-48E6-AA8E-8E48B9A35E68}"/>
          </ac:picMkLst>
        </pc:picChg>
        <pc:picChg chg="add del mod ord">
          <ac:chgData name="Loïc MENISSIER" userId="2f577b14-8d2f-41fb-9e65-33a0241782fd" providerId="ADAL" clId="{1D281326-71D4-4F42-8B2E-964C28B350EE}" dt="2021-02-21T20:38:44.965" v="5860" actId="478"/>
          <ac:picMkLst>
            <pc:docMk/>
            <pc:sldMk cId="1296155671" sldId="282"/>
            <ac:picMk id="11" creationId="{430F69F1-F570-4326-A4CA-ED9642C3C617}"/>
          </ac:picMkLst>
        </pc:picChg>
        <pc:picChg chg="add del mod">
          <ac:chgData name="Loïc MENISSIER" userId="2f577b14-8d2f-41fb-9e65-33a0241782fd" providerId="ADAL" clId="{1D281326-71D4-4F42-8B2E-964C28B350EE}" dt="2021-02-21T20:39:44.851" v="5869" actId="478"/>
          <ac:picMkLst>
            <pc:docMk/>
            <pc:sldMk cId="1296155671" sldId="282"/>
            <ac:picMk id="14" creationId="{DF02EBBC-73BD-49CF-854B-3C14E0DED5C3}"/>
          </ac:picMkLst>
        </pc:picChg>
        <pc:picChg chg="add mod ord">
          <ac:chgData name="Loïc MENISSIER" userId="2f577b14-8d2f-41fb-9e65-33a0241782fd" providerId="ADAL" clId="{1D281326-71D4-4F42-8B2E-964C28B350EE}" dt="2021-02-21T20:46:11.569" v="6130" actId="1076"/>
          <ac:picMkLst>
            <pc:docMk/>
            <pc:sldMk cId="1296155671" sldId="282"/>
            <ac:picMk id="17" creationId="{B371E9F5-4BE9-457C-8960-9EB21D413466}"/>
          </ac:picMkLst>
        </pc:picChg>
      </pc:sldChg>
    </pc:docChg>
  </pc:docChgLst>
  <pc:docChgLst>
    <pc:chgData name="Saïd ZENNADI" userId="S::szennadi@myges.fr::2b0413f6-b439-4ebe-a7c6-8b4f99af3d67" providerId="AD" clId="Web-{4489F13A-C8A8-4795-90BB-4DF3ADE9A33B}"/>
    <pc:docChg chg="modSld">
      <pc:chgData name="Saïd ZENNADI" userId="S::szennadi@myges.fr::2b0413f6-b439-4ebe-a7c6-8b4f99af3d67" providerId="AD" clId="Web-{4489F13A-C8A8-4795-90BB-4DF3ADE9A33B}" dt="2021-02-02T23:29:03.772" v="10"/>
      <pc:docMkLst>
        <pc:docMk/>
      </pc:docMkLst>
      <pc:sldChg chg="addSp delSp modSp">
        <pc:chgData name="Saïd ZENNADI" userId="S::szennadi@myges.fr::2b0413f6-b439-4ebe-a7c6-8b4f99af3d67" providerId="AD" clId="Web-{4489F13A-C8A8-4795-90BB-4DF3ADE9A33B}" dt="2021-02-02T23:29:03.772" v="10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4489F13A-C8A8-4795-90BB-4DF3ADE9A33B}" dt="2021-02-02T23:28:33.818" v="7" actId="1076"/>
          <ac:spMkLst>
            <pc:docMk/>
            <pc:sldMk cId="4274174818" sldId="264"/>
            <ac:spMk id="3" creationId="{269616CD-77A7-493F-BD0C-F96D73D64487}"/>
          </ac:spMkLst>
        </pc:spChg>
        <pc:spChg chg="del mod">
          <ac:chgData name="Saïd ZENNADI" userId="S::szennadi@myges.fr::2b0413f6-b439-4ebe-a7c6-8b4f99af3d67" providerId="AD" clId="Web-{4489F13A-C8A8-4795-90BB-4DF3ADE9A33B}" dt="2021-02-02T23:29:03.772" v="10"/>
          <ac:spMkLst>
            <pc:docMk/>
            <pc:sldMk cId="4274174818" sldId="264"/>
            <ac:spMk id="4" creationId="{1EFAF6D3-E9B3-4EF0-98D4-ADAAA9AEA1D9}"/>
          </ac:spMkLst>
        </pc:spChg>
        <pc:spChg chg="mod">
          <ac:chgData name="Saïd ZENNADI" userId="S::szennadi@myges.fr::2b0413f6-b439-4ebe-a7c6-8b4f99af3d67" providerId="AD" clId="Web-{4489F13A-C8A8-4795-90BB-4DF3ADE9A33B}" dt="2021-02-02T23:28:28.443" v="5" actId="1076"/>
          <ac:spMkLst>
            <pc:docMk/>
            <pc:sldMk cId="4274174818" sldId="264"/>
            <ac:spMk id="5" creationId="{F1773E1C-60BC-45FC-BDFD-9AC360C0EF4A}"/>
          </ac:spMkLst>
        </pc:spChg>
        <pc:picChg chg="add mod">
          <ac:chgData name="Saïd ZENNADI" userId="S::szennadi@myges.fr::2b0413f6-b439-4ebe-a7c6-8b4f99af3d67" providerId="AD" clId="Web-{4489F13A-C8A8-4795-90BB-4DF3ADE9A33B}" dt="2021-02-02T23:28:42.865" v="8" actId="1076"/>
          <ac:picMkLst>
            <pc:docMk/>
            <pc:sldMk cId="4274174818" sldId="264"/>
            <ac:picMk id="6" creationId="{6003058C-CEFE-43E2-8289-D95FA245BD70}"/>
          </ac:picMkLst>
        </pc:picChg>
      </pc:sldChg>
    </pc:docChg>
  </pc:docChgLst>
  <pc:docChgLst>
    <pc:chgData name="Jacques CURTIS" userId="edcf499e-1a5e-4907-96c2-48f94e90cc38" providerId="ADAL" clId="{11CE124B-D2C7-4523-9046-2A07ACA31D74}"/>
    <pc:docChg chg="modSld">
      <pc:chgData name="Jacques CURTIS" userId="edcf499e-1a5e-4907-96c2-48f94e90cc38" providerId="ADAL" clId="{11CE124B-D2C7-4523-9046-2A07ACA31D74}" dt="2021-07-28T18:31:04.116" v="0"/>
      <pc:docMkLst>
        <pc:docMk/>
      </pc:docMkLst>
      <pc:sldChg chg="modSp">
        <pc:chgData name="Jacques CURTIS" userId="edcf499e-1a5e-4907-96c2-48f94e90cc38" providerId="ADAL" clId="{11CE124B-D2C7-4523-9046-2A07ACA31D74}" dt="2021-07-28T18:31:04.116" v="0"/>
        <pc:sldMkLst>
          <pc:docMk/>
          <pc:sldMk cId="4127345592" sldId="280"/>
        </pc:sldMkLst>
        <pc:graphicFrameChg chg="mod">
          <ac:chgData name="Jacques CURTIS" userId="edcf499e-1a5e-4907-96c2-48f94e90cc38" providerId="ADAL" clId="{11CE124B-D2C7-4523-9046-2A07ACA31D74}" dt="2021-07-28T18:31:04.116" v="0"/>
          <ac:graphicFrameMkLst>
            <pc:docMk/>
            <pc:sldMk cId="4127345592" sldId="280"/>
            <ac:graphicFrameMk id="7" creationId="{D5422442-C9FD-4847-B789-3A7E1F66DEC8}"/>
          </ac:graphicFrameMkLst>
        </pc:graphicFrameChg>
      </pc:sldChg>
    </pc:docChg>
  </pc:docChgLst>
  <pc:docChgLst>
    <pc:chgData name="Loïc" userId="2f577b14-8d2f-41fb-9e65-33a0241782fd" providerId="ADAL" clId="{71D562A1-A6E9-44BE-BAF3-C67F49F23CDA}"/>
    <pc:docChg chg="undo custSel addSld modSld">
      <pc:chgData name="Loïc" userId="2f577b14-8d2f-41fb-9e65-33a0241782fd" providerId="ADAL" clId="{71D562A1-A6E9-44BE-BAF3-C67F49F23CDA}" dt="2021-01-20T00:01:12.532" v="113"/>
      <pc:docMkLst>
        <pc:docMk/>
      </pc:docMkLst>
      <pc:sldChg chg="modSp mod">
        <pc:chgData name="Loïc" userId="2f577b14-8d2f-41fb-9e65-33a0241782fd" providerId="ADAL" clId="{71D562A1-A6E9-44BE-BAF3-C67F49F23CDA}" dt="2021-01-19T22:13:45.957" v="36" actId="20577"/>
        <pc:sldMkLst>
          <pc:docMk/>
          <pc:sldMk cId="3784089036" sldId="256"/>
        </pc:sldMkLst>
        <pc:spChg chg="mod">
          <ac:chgData name="Loïc" userId="2f577b14-8d2f-41fb-9e65-33a0241782fd" providerId="ADAL" clId="{71D562A1-A6E9-44BE-BAF3-C67F49F23CDA}" dt="2021-01-19T22:13:45.957" v="3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ïc" userId="2f577b14-8d2f-41fb-9e65-33a0241782fd" providerId="ADAL" clId="{71D562A1-A6E9-44BE-BAF3-C67F49F23CDA}" dt="2021-01-19T22:13:44.589" v="3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">
        <pc:chgData name="Loïc" userId="2f577b14-8d2f-41fb-9e65-33a0241782fd" providerId="ADAL" clId="{71D562A1-A6E9-44BE-BAF3-C67F49F23CDA}" dt="2021-01-19T22:20:56.911" v="72"/>
        <pc:sldMkLst>
          <pc:docMk/>
          <pc:sldMk cId="128495895" sldId="257"/>
        </pc:sldMkLst>
        <pc:spChg chg="mod">
          <ac:chgData name="Loïc" userId="2f577b14-8d2f-41fb-9e65-33a0241782fd" providerId="ADAL" clId="{71D562A1-A6E9-44BE-BAF3-C67F49F23CDA}" dt="2021-01-19T22:19:52.697" v="63" actId="20577"/>
          <ac:spMkLst>
            <pc:docMk/>
            <pc:sldMk cId="128495895" sldId="257"/>
            <ac:spMk id="2" creationId="{FE9E89C0-11F1-4582-AEC5-EE80EC1B0203}"/>
          </ac:spMkLst>
        </pc:spChg>
        <pc:spChg chg="mod">
          <ac:chgData name="Loïc" userId="2f577b14-8d2f-41fb-9e65-33a0241782fd" providerId="ADAL" clId="{71D562A1-A6E9-44BE-BAF3-C67F49F23CDA}" dt="2021-01-19T22:20:56.911" v="72"/>
          <ac:spMkLst>
            <pc:docMk/>
            <pc:sldMk cId="128495895" sldId="257"/>
            <ac:spMk id="3" creationId="{9044E1CD-2D8D-42DF-A7D4-7BDE49B2C99D}"/>
          </ac:spMkLst>
        </pc:spChg>
      </pc:sldChg>
      <pc:sldChg chg="modSp new mod">
        <pc:chgData name="Loïc" userId="2f577b14-8d2f-41fb-9e65-33a0241782fd" providerId="ADAL" clId="{71D562A1-A6E9-44BE-BAF3-C67F49F23CDA}" dt="2021-01-19T22:26:21.712" v="110" actId="20577"/>
        <pc:sldMkLst>
          <pc:docMk/>
          <pc:sldMk cId="2246072736" sldId="258"/>
        </pc:sldMkLst>
        <pc:spChg chg="mod">
          <ac:chgData name="Loïc" userId="2f577b14-8d2f-41fb-9e65-33a0241782fd" providerId="ADAL" clId="{71D562A1-A6E9-44BE-BAF3-C67F49F23CDA}" dt="2021-01-19T22:22:11.605" v="86" actId="14100"/>
          <ac:spMkLst>
            <pc:docMk/>
            <pc:sldMk cId="2246072736" sldId="258"/>
            <ac:spMk id="2" creationId="{7EB72EFF-3985-47EB-A70A-6C853E5AB87C}"/>
          </ac:spMkLst>
        </pc:spChg>
        <pc:spChg chg="mod">
          <ac:chgData name="Loïc" userId="2f577b14-8d2f-41fb-9e65-33a0241782fd" providerId="ADAL" clId="{71D562A1-A6E9-44BE-BAF3-C67F49F23CDA}" dt="2021-01-19T22:26:21.712" v="110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addSp delSp modSp new mod">
        <pc:chgData name="Loïc" userId="2f577b14-8d2f-41fb-9e65-33a0241782fd" providerId="ADAL" clId="{71D562A1-A6E9-44BE-BAF3-C67F49F23CDA}" dt="2021-01-20T00:01:12.532" v="113"/>
        <pc:sldMkLst>
          <pc:docMk/>
          <pc:sldMk cId="4001191277" sldId="259"/>
        </pc:sldMkLst>
        <pc:spChg chg="mod">
          <ac:chgData name="Loïc" userId="2f577b14-8d2f-41fb-9e65-33a0241782fd" providerId="ADAL" clId="{71D562A1-A6E9-44BE-BAF3-C67F49F23CDA}" dt="2021-01-19T22:22:31.425" v="95" actId="20577"/>
          <ac:spMkLst>
            <pc:docMk/>
            <pc:sldMk cId="4001191277" sldId="259"/>
            <ac:spMk id="2" creationId="{23322280-794E-4CD1-A14B-ECA105597895}"/>
          </ac:spMkLst>
        </pc:spChg>
        <pc:spChg chg="del mod">
          <ac:chgData name="Loïc" userId="2f577b14-8d2f-41fb-9e65-33a0241782fd" providerId="ADAL" clId="{71D562A1-A6E9-44BE-BAF3-C67F49F23CDA}" dt="2021-01-19T23:58:28.157" v="111"/>
          <ac:spMkLst>
            <pc:docMk/>
            <pc:sldMk cId="4001191277" sldId="259"/>
            <ac:spMk id="3" creationId="{9333C3CE-1A69-4BD2-8D86-6894FDD6C1D2}"/>
          </ac:spMkLst>
        </pc:spChg>
        <pc:graphicFrameChg chg="add mod">
          <ac:chgData name="Loïc" userId="2f577b14-8d2f-41fb-9e65-33a0241782fd" providerId="ADAL" clId="{71D562A1-A6E9-44BE-BAF3-C67F49F23CDA}" dt="2021-01-20T00:01:12.532" v="113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7F5C8-8460-465F-82E3-1C618E7CF272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127672-437C-4DED-96DD-58E049D47FC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de l’équipe</a:t>
          </a:r>
          <a:endParaRPr lang="en-US" dirty="0"/>
        </a:p>
      </dgm:t>
    </dgm:pt>
    <dgm:pt modelId="{A87FB2F2-874B-4395-A12A-80F372731384}" type="parTrans" cxnId="{7211E7B4-67C9-45C0-BF18-E346843EAC58}">
      <dgm:prSet/>
      <dgm:spPr/>
      <dgm:t>
        <a:bodyPr/>
        <a:lstStyle/>
        <a:p>
          <a:endParaRPr lang="en-US"/>
        </a:p>
      </dgm:t>
    </dgm:pt>
    <dgm:pt modelId="{968192C0-4AB8-4B6C-982D-8100E06F80ED}" type="sibTrans" cxnId="{7211E7B4-67C9-45C0-BF18-E346843EAC58}">
      <dgm:prSet/>
      <dgm:spPr/>
      <dgm:t>
        <a:bodyPr/>
        <a:lstStyle/>
        <a:p>
          <a:endParaRPr lang="en-US"/>
        </a:p>
      </dgm:t>
    </dgm:pt>
    <dgm:pt modelId="{5433DF6E-0AA6-43B3-BDEF-63F98B8204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du contexte</a:t>
          </a:r>
          <a:endParaRPr lang="en-US" dirty="0"/>
        </a:p>
      </dgm:t>
    </dgm:pt>
    <dgm:pt modelId="{08508E3C-5B6C-4FCE-9952-CB5C3ACEE90D}" type="parTrans" cxnId="{2EC42F07-4662-4E4C-9B5C-B1482A20979D}">
      <dgm:prSet/>
      <dgm:spPr/>
      <dgm:t>
        <a:bodyPr/>
        <a:lstStyle/>
        <a:p>
          <a:endParaRPr lang="en-US"/>
        </a:p>
      </dgm:t>
    </dgm:pt>
    <dgm:pt modelId="{7190C50A-9EB9-445B-82D3-5EC7A2B14EA8}" type="sibTrans" cxnId="{2EC42F07-4662-4E4C-9B5C-B1482A20979D}">
      <dgm:prSet/>
      <dgm:spPr/>
      <dgm:t>
        <a:bodyPr/>
        <a:lstStyle/>
        <a:p>
          <a:endParaRPr lang="en-US"/>
        </a:p>
      </dgm:t>
    </dgm:pt>
    <dgm:pt modelId="{82F4D549-4C82-443F-8147-F97A91E88E7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Bookman Old Style" panose="02050604050505020204"/>
            </a:rPr>
            <a:t>Solutions</a:t>
          </a:r>
          <a:r>
            <a:rPr lang="fr-FR" dirty="0"/>
            <a:t> mises en </a:t>
          </a:r>
          <a:r>
            <a:rPr lang="fr-FR" dirty="0">
              <a:latin typeface="Bookman Old Style" panose="02050604050505020204"/>
            </a:rPr>
            <a:t>places</a:t>
          </a:r>
          <a:endParaRPr lang="en-US" dirty="0"/>
        </a:p>
      </dgm:t>
    </dgm:pt>
    <dgm:pt modelId="{03ED521E-A40C-4816-8BF6-D8B2217E584C}" type="parTrans" cxnId="{9D72DAD0-E206-45D4-8C58-D9804A24E67D}">
      <dgm:prSet/>
      <dgm:spPr/>
      <dgm:t>
        <a:bodyPr/>
        <a:lstStyle/>
        <a:p>
          <a:endParaRPr lang="en-US"/>
        </a:p>
      </dgm:t>
    </dgm:pt>
    <dgm:pt modelId="{3901FE0C-4142-4C94-9C19-2FAA2EBE3922}" type="sibTrans" cxnId="{9D72DAD0-E206-45D4-8C58-D9804A24E67D}">
      <dgm:prSet/>
      <dgm:spPr/>
      <dgm:t>
        <a:bodyPr/>
        <a:lstStyle/>
        <a:p>
          <a:endParaRPr lang="en-US"/>
        </a:p>
      </dgm:t>
    </dgm:pt>
    <dgm:pt modelId="{2790E0A7-E632-4196-A171-B7FDFDFA706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Analyse du besoin</a:t>
          </a:r>
          <a:endParaRPr lang="en-US" dirty="0"/>
        </a:p>
      </dgm:t>
    </dgm:pt>
    <dgm:pt modelId="{A2003D27-291C-47B7-85E2-CF60BEC7ED21}" type="sibTrans" cxnId="{E6C53204-0177-4D4A-A1F9-D62543BABCCD}">
      <dgm:prSet/>
      <dgm:spPr/>
      <dgm:t>
        <a:bodyPr/>
        <a:lstStyle/>
        <a:p>
          <a:endParaRPr lang="fr-FR"/>
        </a:p>
      </dgm:t>
    </dgm:pt>
    <dgm:pt modelId="{E564E7B4-A6AF-4DB8-909F-06CC27FA17D4}" type="parTrans" cxnId="{E6C53204-0177-4D4A-A1F9-D62543BABCCD}">
      <dgm:prSet/>
      <dgm:spPr/>
      <dgm:t>
        <a:bodyPr/>
        <a:lstStyle/>
        <a:p>
          <a:endParaRPr lang="fr-FR"/>
        </a:p>
      </dgm:t>
    </dgm:pt>
    <dgm:pt modelId="{A8CBE098-AFF8-4C67-9324-958B1A21839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de </a:t>
          </a:r>
          <a:r>
            <a:rPr lang="fr-FR" dirty="0">
              <a:latin typeface="Bookman Old Style" panose="02050604050505020204"/>
            </a:rPr>
            <a:t>l’ancienne </a:t>
          </a:r>
          <a:r>
            <a:rPr lang="fr-FR" dirty="0"/>
            <a:t>infrastructure</a:t>
          </a:r>
          <a:endParaRPr lang="en-US" dirty="0">
            <a:latin typeface="Bookman Old Style" panose="02050604050505020204"/>
          </a:endParaRPr>
        </a:p>
      </dgm:t>
    </dgm:pt>
    <dgm:pt modelId="{48D0810A-D5EB-4E9F-98B4-3B0E00923F89}" type="parTrans" cxnId="{5F6A3EBB-B2D6-4C64-8B57-1ECDEF30326E}">
      <dgm:prSet/>
      <dgm:spPr/>
      <dgm:t>
        <a:bodyPr/>
        <a:lstStyle/>
        <a:p>
          <a:endParaRPr lang="fr-FR"/>
        </a:p>
      </dgm:t>
    </dgm:pt>
    <dgm:pt modelId="{5A3DC856-152A-4FB4-B4F3-09783E3766CF}" type="sibTrans" cxnId="{5F6A3EBB-B2D6-4C64-8B57-1ECDEF30326E}">
      <dgm:prSet/>
      <dgm:spPr/>
      <dgm:t>
        <a:bodyPr/>
        <a:lstStyle/>
        <a:p>
          <a:endParaRPr lang="fr-FR"/>
        </a:p>
      </dgm:t>
    </dgm:pt>
    <dgm:pt modelId="{8CB48A2B-906C-4302-BED8-880984B0C8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Présentation de la maquette</a:t>
          </a:r>
        </a:p>
      </dgm:t>
    </dgm:pt>
    <dgm:pt modelId="{6DD30B60-93EB-4303-91BF-6BDB8EA71C6C}" type="parTrans" cxnId="{3F3D3BF7-F25F-4557-88C1-68C6E42B6BCA}">
      <dgm:prSet/>
      <dgm:spPr/>
      <dgm:t>
        <a:bodyPr/>
        <a:lstStyle/>
        <a:p>
          <a:endParaRPr lang="fr-FR"/>
        </a:p>
      </dgm:t>
    </dgm:pt>
    <dgm:pt modelId="{56EBF59D-C10A-43CD-9115-57FE310F426B}" type="sibTrans" cxnId="{3F3D3BF7-F25F-4557-88C1-68C6E42B6BCA}">
      <dgm:prSet/>
      <dgm:spPr/>
      <dgm:t>
        <a:bodyPr/>
        <a:lstStyle/>
        <a:p>
          <a:endParaRPr lang="fr-FR"/>
        </a:p>
      </dgm:t>
    </dgm:pt>
    <dgm:pt modelId="{23B47ED0-09F8-44D4-83A8-79B5D1293283}" type="pres">
      <dgm:prSet presAssocID="{4B47F5C8-8460-465F-82E3-1C618E7CF272}" presName="vert0" presStyleCnt="0">
        <dgm:presLayoutVars>
          <dgm:dir/>
          <dgm:animOne val="branch"/>
          <dgm:animLvl val="lvl"/>
        </dgm:presLayoutVars>
      </dgm:prSet>
      <dgm:spPr/>
    </dgm:pt>
    <dgm:pt modelId="{C27FB40A-3EF4-4DD6-AF33-F7885E8EFA1B}" type="pres">
      <dgm:prSet presAssocID="{71127672-437C-4DED-96DD-58E049D47FC1}" presName="thickLine" presStyleLbl="alignNode1" presStyleIdx="0" presStyleCnt="6"/>
      <dgm:spPr/>
    </dgm:pt>
    <dgm:pt modelId="{33007A3C-E444-4BDD-BBC9-D90E5CA686D2}" type="pres">
      <dgm:prSet presAssocID="{71127672-437C-4DED-96DD-58E049D47FC1}" presName="horz1" presStyleCnt="0"/>
      <dgm:spPr/>
    </dgm:pt>
    <dgm:pt modelId="{2B298751-51B5-4764-952D-0F6A83340F14}" type="pres">
      <dgm:prSet presAssocID="{71127672-437C-4DED-96DD-58E049D47FC1}" presName="tx1" presStyleLbl="revTx" presStyleIdx="0" presStyleCnt="6"/>
      <dgm:spPr/>
    </dgm:pt>
    <dgm:pt modelId="{710A355A-E4EB-406C-84F7-E7CBF22AD05D}" type="pres">
      <dgm:prSet presAssocID="{71127672-437C-4DED-96DD-58E049D47FC1}" presName="vert1" presStyleCnt="0"/>
      <dgm:spPr/>
    </dgm:pt>
    <dgm:pt modelId="{3E437AF5-FD46-4B9C-9575-6973E507C375}" type="pres">
      <dgm:prSet presAssocID="{5433DF6E-0AA6-43B3-BDEF-63F98B82044C}" presName="thickLine" presStyleLbl="alignNode1" presStyleIdx="1" presStyleCnt="6"/>
      <dgm:spPr/>
    </dgm:pt>
    <dgm:pt modelId="{1548E443-9837-4977-A3D2-74782B19A24B}" type="pres">
      <dgm:prSet presAssocID="{5433DF6E-0AA6-43B3-BDEF-63F98B82044C}" presName="horz1" presStyleCnt="0"/>
      <dgm:spPr/>
    </dgm:pt>
    <dgm:pt modelId="{1E3C0C7C-9670-419A-871D-D61A050F520E}" type="pres">
      <dgm:prSet presAssocID="{5433DF6E-0AA6-43B3-BDEF-63F98B82044C}" presName="tx1" presStyleLbl="revTx" presStyleIdx="1" presStyleCnt="6"/>
      <dgm:spPr/>
    </dgm:pt>
    <dgm:pt modelId="{823267FA-F034-4719-937D-F7C43680E54D}" type="pres">
      <dgm:prSet presAssocID="{5433DF6E-0AA6-43B3-BDEF-63F98B82044C}" presName="vert1" presStyleCnt="0"/>
      <dgm:spPr/>
    </dgm:pt>
    <dgm:pt modelId="{BC522FA9-6590-45EF-A918-4F6472527DB8}" type="pres">
      <dgm:prSet presAssocID="{A8CBE098-AFF8-4C67-9324-958B1A21839F}" presName="thickLine" presStyleLbl="alignNode1" presStyleIdx="2" presStyleCnt="6"/>
      <dgm:spPr/>
    </dgm:pt>
    <dgm:pt modelId="{7082DEFE-0E0D-47E0-A896-912189E8E640}" type="pres">
      <dgm:prSet presAssocID="{A8CBE098-AFF8-4C67-9324-958B1A21839F}" presName="horz1" presStyleCnt="0"/>
      <dgm:spPr/>
    </dgm:pt>
    <dgm:pt modelId="{6C5AC0AB-8903-4592-A5D0-360B70B71239}" type="pres">
      <dgm:prSet presAssocID="{A8CBE098-AFF8-4C67-9324-958B1A21839F}" presName="tx1" presStyleLbl="revTx" presStyleIdx="2" presStyleCnt="6"/>
      <dgm:spPr/>
    </dgm:pt>
    <dgm:pt modelId="{BAB0ADD1-E664-4726-B263-0FB72999FF55}" type="pres">
      <dgm:prSet presAssocID="{A8CBE098-AFF8-4C67-9324-958B1A21839F}" presName="vert1" presStyleCnt="0"/>
      <dgm:spPr/>
    </dgm:pt>
    <dgm:pt modelId="{29972158-7331-4703-9F74-2E68F23EC71F}" type="pres">
      <dgm:prSet presAssocID="{2790E0A7-E632-4196-A171-B7FDFDFA7066}" presName="thickLine" presStyleLbl="alignNode1" presStyleIdx="3" presStyleCnt="6"/>
      <dgm:spPr/>
    </dgm:pt>
    <dgm:pt modelId="{43B68BAE-E682-4EBC-AE67-9463131446B6}" type="pres">
      <dgm:prSet presAssocID="{2790E0A7-E632-4196-A171-B7FDFDFA7066}" presName="horz1" presStyleCnt="0"/>
      <dgm:spPr/>
    </dgm:pt>
    <dgm:pt modelId="{34F80141-B4AF-4DB9-BC36-0F72B542BABE}" type="pres">
      <dgm:prSet presAssocID="{2790E0A7-E632-4196-A171-B7FDFDFA7066}" presName="tx1" presStyleLbl="revTx" presStyleIdx="3" presStyleCnt="6"/>
      <dgm:spPr/>
    </dgm:pt>
    <dgm:pt modelId="{A4DC6D29-C628-43BA-8DB0-83660D9E6C89}" type="pres">
      <dgm:prSet presAssocID="{2790E0A7-E632-4196-A171-B7FDFDFA7066}" presName="vert1" presStyleCnt="0"/>
      <dgm:spPr/>
    </dgm:pt>
    <dgm:pt modelId="{F1D4155E-EFF9-4FFF-8EF0-3FDE97E74418}" type="pres">
      <dgm:prSet presAssocID="{8CB48A2B-906C-4302-BED8-880984B0C819}" presName="thickLine" presStyleLbl="alignNode1" presStyleIdx="4" presStyleCnt="6"/>
      <dgm:spPr/>
    </dgm:pt>
    <dgm:pt modelId="{08BE9F75-9886-4101-9AAA-9EA3BF3A328F}" type="pres">
      <dgm:prSet presAssocID="{8CB48A2B-906C-4302-BED8-880984B0C819}" presName="horz1" presStyleCnt="0"/>
      <dgm:spPr/>
    </dgm:pt>
    <dgm:pt modelId="{DC7D52A5-ED38-4261-BD96-2A94206CCC2E}" type="pres">
      <dgm:prSet presAssocID="{8CB48A2B-906C-4302-BED8-880984B0C819}" presName="tx1" presStyleLbl="revTx" presStyleIdx="4" presStyleCnt="6"/>
      <dgm:spPr/>
    </dgm:pt>
    <dgm:pt modelId="{D5799C67-305F-4374-AAC1-79AC9A13C233}" type="pres">
      <dgm:prSet presAssocID="{8CB48A2B-906C-4302-BED8-880984B0C819}" presName="vert1" presStyleCnt="0"/>
      <dgm:spPr/>
    </dgm:pt>
    <dgm:pt modelId="{46E5B914-8C4D-4C05-BB91-56EB88D602DE}" type="pres">
      <dgm:prSet presAssocID="{82F4D549-4C82-443F-8147-F97A91E88E71}" presName="thickLine" presStyleLbl="alignNode1" presStyleIdx="5" presStyleCnt="6"/>
      <dgm:spPr/>
    </dgm:pt>
    <dgm:pt modelId="{945DD253-3037-4140-9B56-844E083ECE6E}" type="pres">
      <dgm:prSet presAssocID="{82F4D549-4C82-443F-8147-F97A91E88E71}" presName="horz1" presStyleCnt="0"/>
      <dgm:spPr/>
    </dgm:pt>
    <dgm:pt modelId="{36DAE42F-AB07-4B36-B410-48D900EF324A}" type="pres">
      <dgm:prSet presAssocID="{82F4D549-4C82-443F-8147-F97A91E88E71}" presName="tx1" presStyleLbl="revTx" presStyleIdx="5" presStyleCnt="6"/>
      <dgm:spPr/>
    </dgm:pt>
    <dgm:pt modelId="{B0D06CB9-FCB9-4B35-902B-D7682E77FCE5}" type="pres">
      <dgm:prSet presAssocID="{82F4D549-4C82-443F-8147-F97A91E88E71}" presName="vert1" presStyleCnt="0"/>
      <dgm:spPr/>
    </dgm:pt>
  </dgm:ptLst>
  <dgm:cxnLst>
    <dgm:cxn modelId="{E6C53204-0177-4D4A-A1F9-D62543BABCCD}" srcId="{4B47F5C8-8460-465F-82E3-1C618E7CF272}" destId="{2790E0A7-E632-4196-A171-B7FDFDFA7066}" srcOrd="3" destOrd="0" parTransId="{E564E7B4-A6AF-4DB8-909F-06CC27FA17D4}" sibTransId="{A2003D27-291C-47B7-85E2-CF60BEC7ED21}"/>
    <dgm:cxn modelId="{2EC42F07-4662-4E4C-9B5C-B1482A20979D}" srcId="{4B47F5C8-8460-465F-82E3-1C618E7CF272}" destId="{5433DF6E-0AA6-43B3-BDEF-63F98B82044C}" srcOrd="1" destOrd="0" parTransId="{08508E3C-5B6C-4FCE-9952-CB5C3ACEE90D}" sibTransId="{7190C50A-9EB9-445B-82D3-5EC7A2B14EA8}"/>
    <dgm:cxn modelId="{362E5024-054F-4D6D-9341-DDB7FD8EC2AF}" type="presOf" srcId="{2790E0A7-E632-4196-A171-B7FDFDFA7066}" destId="{34F80141-B4AF-4DB9-BC36-0F72B542BABE}" srcOrd="0" destOrd="0" presId="urn:microsoft.com/office/officeart/2008/layout/LinedList"/>
    <dgm:cxn modelId="{03250228-8395-4EFD-9E2A-C07585646F4A}" type="presOf" srcId="{4B47F5C8-8460-465F-82E3-1C618E7CF272}" destId="{23B47ED0-09F8-44D4-83A8-79B5D1293283}" srcOrd="0" destOrd="0" presId="urn:microsoft.com/office/officeart/2008/layout/LinedList"/>
    <dgm:cxn modelId="{E6700695-0549-4A7D-BAB8-EABA37605DD4}" type="presOf" srcId="{A8CBE098-AFF8-4C67-9324-958B1A21839F}" destId="{6C5AC0AB-8903-4592-A5D0-360B70B71239}" srcOrd="0" destOrd="0" presId="urn:microsoft.com/office/officeart/2008/layout/LinedList"/>
    <dgm:cxn modelId="{42E56EA9-42E6-458D-9670-453AB280A5E9}" type="presOf" srcId="{5433DF6E-0AA6-43B3-BDEF-63F98B82044C}" destId="{1E3C0C7C-9670-419A-871D-D61A050F520E}" srcOrd="0" destOrd="0" presId="urn:microsoft.com/office/officeart/2008/layout/LinedList"/>
    <dgm:cxn modelId="{7211E7B4-67C9-45C0-BF18-E346843EAC58}" srcId="{4B47F5C8-8460-465F-82E3-1C618E7CF272}" destId="{71127672-437C-4DED-96DD-58E049D47FC1}" srcOrd="0" destOrd="0" parTransId="{A87FB2F2-874B-4395-A12A-80F372731384}" sibTransId="{968192C0-4AB8-4B6C-982D-8100E06F80ED}"/>
    <dgm:cxn modelId="{03802FBB-5AF1-41C9-BD03-54FEF6359830}" type="presOf" srcId="{8CB48A2B-906C-4302-BED8-880984B0C819}" destId="{DC7D52A5-ED38-4261-BD96-2A94206CCC2E}" srcOrd="0" destOrd="0" presId="urn:microsoft.com/office/officeart/2008/layout/LinedList"/>
    <dgm:cxn modelId="{5F6A3EBB-B2D6-4C64-8B57-1ECDEF30326E}" srcId="{4B47F5C8-8460-465F-82E3-1C618E7CF272}" destId="{A8CBE098-AFF8-4C67-9324-958B1A21839F}" srcOrd="2" destOrd="0" parTransId="{48D0810A-D5EB-4E9F-98B4-3B0E00923F89}" sibTransId="{5A3DC856-152A-4FB4-B4F3-09783E3766CF}"/>
    <dgm:cxn modelId="{9D72DAD0-E206-45D4-8C58-D9804A24E67D}" srcId="{4B47F5C8-8460-465F-82E3-1C618E7CF272}" destId="{82F4D549-4C82-443F-8147-F97A91E88E71}" srcOrd="5" destOrd="0" parTransId="{03ED521E-A40C-4816-8BF6-D8B2217E584C}" sibTransId="{3901FE0C-4142-4C94-9C19-2FAA2EBE3922}"/>
    <dgm:cxn modelId="{30A0AEE8-199C-4221-80C7-FB1B918E0AF9}" type="presOf" srcId="{82F4D549-4C82-443F-8147-F97A91E88E71}" destId="{36DAE42F-AB07-4B36-B410-48D900EF324A}" srcOrd="0" destOrd="0" presId="urn:microsoft.com/office/officeart/2008/layout/LinedList"/>
    <dgm:cxn modelId="{D0F006ED-710D-47EB-8223-E3A47F20B482}" type="presOf" srcId="{71127672-437C-4DED-96DD-58E049D47FC1}" destId="{2B298751-51B5-4764-952D-0F6A83340F14}" srcOrd="0" destOrd="0" presId="urn:microsoft.com/office/officeart/2008/layout/LinedList"/>
    <dgm:cxn modelId="{3F3D3BF7-F25F-4557-88C1-68C6E42B6BCA}" srcId="{4B47F5C8-8460-465F-82E3-1C618E7CF272}" destId="{8CB48A2B-906C-4302-BED8-880984B0C819}" srcOrd="4" destOrd="0" parTransId="{6DD30B60-93EB-4303-91BF-6BDB8EA71C6C}" sibTransId="{56EBF59D-C10A-43CD-9115-57FE310F426B}"/>
    <dgm:cxn modelId="{AA7D9385-D5D7-4B1F-9EFF-F5D2D0ABD9C6}" type="presParOf" srcId="{23B47ED0-09F8-44D4-83A8-79B5D1293283}" destId="{C27FB40A-3EF4-4DD6-AF33-F7885E8EFA1B}" srcOrd="0" destOrd="0" presId="urn:microsoft.com/office/officeart/2008/layout/LinedList"/>
    <dgm:cxn modelId="{0E660EE3-ADF5-43BD-8CAC-52ED487B1F3D}" type="presParOf" srcId="{23B47ED0-09F8-44D4-83A8-79B5D1293283}" destId="{33007A3C-E444-4BDD-BBC9-D90E5CA686D2}" srcOrd="1" destOrd="0" presId="urn:microsoft.com/office/officeart/2008/layout/LinedList"/>
    <dgm:cxn modelId="{60F7D31B-051B-4188-A8F7-6C1D08CB0916}" type="presParOf" srcId="{33007A3C-E444-4BDD-BBC9-D90E5CA686D2}" destId="{2B298751-51B5-4764-952D-0F6A83340F14}" srcOrd="0" destOrd="0" presId="urn:microsoft.com/office/officeart/2008/layout/LinedList"/>
    <dgm:cxn modelId="{1EF092E1-907C-4046-A320-DD2CB5A5D91B}" type="presParOf" srcId="{33007A3C-E444-4BDD-BBC9-D90E5CA686D2}" destId="{710A355A-E4EB-406C-84F7-E7CBF22AD05D}" srcOrd="1" destOrd="0" presId="urn:microsoft.com/office/officeart/2008/layout/LinedList"/>
    <dgm:cxn modelId="{9A0A526D-0218-4FFF-A66E-D15CDF5C9239}" type="presParOf" srcId="{23B47ED0-09F8-44D4-83A8-79B5D1293283}" destId="{3E437AF5-FD46-4B9C-9575-6973E507C375}" srcOrd="2" destOrd="0" presId="urn:microsoft.com/office/officeart/2008/layout/LinedList"/>
    <dgm:cxn modelId="{7EC06BE4-4E17-4908-A6B9-C29F9E8EB2CC}" type="presParOf" srcId="{23B47ED0-09F8-44D4-83A8-79B5D1293283}" destId="{1548E443-9837-4977-A3D2-74782B19A24B}" srcOrd="3" destOrd="0" presId="urn:microsoft.com/office/officeart/2008/layout/LinedList"/>
    <dgm:cxn modelId="{EFFC2B4E-6F6F-4D6B-B779-35294AAA6C96}" type="presParOf" srcId="{1548E443-9837-4977-A3D2-74782B19A24B}" destId="{1E3C0C7C-9670-419A-871D-D61A050F520E}" srcOrd="0" destOrd="0" presId="urn:microsoft.com/office/officeart/2008/layout/LinedList"/>
    <dgm:cxn modelId="{7A583C08-4334-4EAB-BD30-28B157A32750}" type="presParOf" srcId="{1548E443-9837-4977-A3D2-74782B19A24B}" destId="{823267FA-F034-4719-937D-F7C43680E54D}" srcOrd="1" destOrd="0" presId="urn:microsoft.com/office/officeart/2008/layout/LinedList"/>
    <dgm:cxn modelId="{5EDD63BB-E981-4712-A522-B49B52325ED5}" type="presParOf" srcId="{23B47ED0-09F8-44D4-83A8-79B5D1293283}" destId="{BC522FA9-6590-45EF-A918-4F6472527DB8}" srcOrd="4" destOrd="0" presId="urn:microsoft.com/office/officeart/2008/layout/LinedList"/>
    <dgm:cxn modelId="{218B0644-866A-45F7-9E5F-60BA0BC9FDC3}" type="presParOf" srcId="{23B47ED0-09F8-44D4-83A8-79B5D1293283}" destId="{7082DEFE-0E0D-47E0-A896-912189E8E640}" srcOrd="5" destOrd="0" presId="urn:microsoft.com/office/officeart/2008/layout/LinedList"/>
    <dgm:cxn modelId="{E7324041-2868-41FC-B376-0ED3CE2B58F2}" type="presParOf" srcId="{7082DEFE-0E0D-47E0-A896-912189E8E640}" destId="{6C5AC0AB-8903-4592-A5D0-360B70B71239}" srcOrd="0" destOrd="0" presId="urn:microsoft.com/office/officeart/2008/layout/LinedList"/>
    <dgm:cxn modelId="{F92C42FE-2B8E-4102-84E1-563984081C00}" type="presParOf" srcId="{7082DEFE-0E0D-47E0-A896-912189E8E640}" destId="{BAB0ADD1-E664-4726-B263-0FB72999FF55}" srcOrd="1" destOrd="0" presId="urn:microsoft.com/office/officeart/2008/layout/LinedList"/>
    <dgm:cxn modelId="{917CB407-79CD-4C4C-ACA3-ABB1E68373BB}" type="presParOf" srcId="{23B47ED0-09F8-44D4-83A8-79B5D1293283}" destId="{29972158-7331-4703-9F74-2E68F23EC71F}" srcOrd="6" destOrd="0" presId="urn:microsoft.com/office/officeart/2008/layout/LinedList"/>
    <dgm:cxn modelId="{E5420B97-A49D-4BCD-A30C-ED6F1D85DF07}" type="presParOf" srcId="{23B47ED0-09F8-44D4-83A8-79B5D1293283}" destId="{43B68BAE-E682-4EBC-AE67-9463131446B6}" srcOrd="7" destOrd="0" presId="urn:microsoft.com/office/officeart/2008/layout/LinedList"/>
    <dgm:cxn modelId="{0DB35A39-1581-448F-9BE2-ECAAA135676F}" type="presParOf" srcId="{43B68BAE-E682-4EBC-AE67-9463131446B6}" destId="{34F80141-B4AF-4DB9-BC36-0F72B542BABE}" srcOrd="0" destOrd="0" presId="urn:microsoft.com/office/officeart/2008/layout/LinedList"/>
    <dgm:cxn modelId="{8C367BF5-E9B8-4DEB-A20B-41E158A882E2}" type="presParOf" srcId="{43B68BAE-E682-4EBC-AE67-9463131446B6}" destId="{A4DC6D29-C628-43BA-8DB0-83660D9E6C89}" srcOrd="1" destOrd="0" presId="urn:microsoft.com/office/officeart/2008/layout/LinedList"/>
    <dgm:cxn modelId="{D3471FA5-EBDA-46F3-A8B8-56F045786373}" type="presParOf" srcId="{23B47ED0-09F8-44D4-83A8-79B5D1293283}" destId="{F1D4155E-EFF9-4FFF-8EF0-3FDE97E74418}" srcOrd="8" destOrd="0" presId="urn:microsoft.com/office/officeart/2008/layout/LinedList"/>
    <dgm:cxn modelId="{1CE1656C-00A2-4E21-8090-1D19695AEEAC}" type="presParOf" srcId="{23B47ED0-09F8-44D4-83A8-79B5D1293283}" destId="{08BE9F75-9886-4101-9AAA-9EA3BF3A328F}" srcOrd="9" destOrd="0" presId="urn:microsoft.com/office/officeart/2008/layout/LinedList"/>
    <dgm:cxn modelId="{DEFB14E5-388A-405B-B194-8DF68766347B}" type="presParOf" srcId="{08BE9F75-9886-4101-9AAA-9EA3BF3A328F}" destId="{DC7D52A5-ED38-4261-BD96-2A94206CCC2E}" srcOrd="0" destOrd="0" presId="urn:microsoft.com/office/officeart/2008/layout/LinedList"/>
    <dgm:cxn modelId="{209640D7-524A-49BF-9210-1FC0B7785C3A}" type="presParOf" srcId="{08BE9F75-9886-4101-9AAA-9EA3BF3A328F}" destId="{D5799C67-305F-4374-AAC1-79AC9A13C233}" srcOrd="1" destOrd="0" presId="urn:microsoft.com/office/officeart/2008/layout/LinedList"/>
    <dgm:cxn modelId="{2F134388-4E08-4093-8BD4-9A52A14B077F}" type="presParOf" srcId="{23B47ED0-09F8-44D4-83A8-79B5D1293283}" destId="{46E5B914-8C4D-4C05-BB91-56EB88D602DE}" srcOrd="10" destOrd="0" presId="urn:microsoft.com/office/officeart/2008/layout/LinedList"/>
    <dgm:cxn modelId="{40A10739-E97F-48F3-B8D5-A00C4BEB15B1}" type="presParOf" srcId="{23B47ED0-09F8-44D4-83A8-79B5D1293283}" destId="{945DD253-3037-4140-9B56-844E083ECE6E}" srcOrd="11" destOrd="0" presId="urn:microsoft.com/office/officeart/2008/layout/LinedList"/>
    <dgm:cxn modelId="{074C267D-982A-441A-8E85-A08814D6911E}" type="presParOf" srcId="{945DD253-3037-4140-9B56-844E083ECE6E}" destId="{36DAE42F-AB07-4B36-B410-48D900EF324A}" srcOrd="0" destOrd="0" presId="urn:microsoft.com/office/officeart/2008/layout/LinedList"/>
    <dgm:cxn modelId="{EF3D7D1D-90F6-4EFF-8B6E-BD43C4F153A2}" type="presParOf" srcId="{945DD253-3037-4140-9B56-844E083ECE6E}" destId="{B0D06CB9-FCB9-4B35-902B-D7682E77FC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6E0EC-504D-411C-98F7-F14B0C8A9FB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6ADED-B647-4878-A071-4D7042B64202}">
      <dgm:prSet/>
      <dgm:spPr/>
      <dgm:t>
        <a:bodyPr/>
        <a:lstStyle/>
        <a:p>
          <a:r>
            <a:rPr lang="fr-FR"/>
            <a:t>Jacques CURTIS</a:t>
          </a:r>
          <a:endParaRPr lang="en-US"/>
        </a:p>
      </dgm:t>
    </dgm:pt>
    <dgm:pt modelId="{C3B9A795-B2C9-4806-9FBD-F98E334EB89E}" type="parTrans" cxnId="{F4867DBE-3014-4E90-A818-587FC95C2C47}">
      <dgm:prSet/>
      <dgm:spPr/>
      <dgm:t>
        <a:bodyPr/>
        <a:lstStyle/>
        <a:p>
          <a:endParaRPr lang="en-US"/>
        </a:p>
      </dgm:t>
    </dgm:pt>
    <dgm:pt modelId="{F420E3E2-44DA-42FA-9630-1A02F01F42BB}" type="sibTrans" cxnId="{F4867DBE-3014-4E90-A818-587FC95C2C47}">
      <dgm:prSet/>
      <dgm:spPr/>
      <dgm:t>
        <a:bodyPr/>
        <a:lstStyle/>
        <a:p>
          <a:endParaRPr lang="en-US"/>
        </a:p>
      </dgm:t>
    </dgm:pt>
    <dgm:pt modelId="{603ABC4F-53FA-438E-925A-6BC49076DDF6}">
      <dgm:prSet/>
      <dgm:spPr/>
      <dgm:t>
        <a:bodyPr/>
        <a:lstStyle/>
        <a:p>
          <a:r>
            <a:rPr lang="fr-FR"/>
            <a:t>Saïd ZENNADI</a:t>
          </a:r>
          <a:endParaRPr lang="en-US"/>
        </a:p>
      </dgm:t>
    </dgm:pt>
    <dgm:pt modelId="{88042B3E-ADE3-4797-BFE2-18873B30BA08}" type="parTrans" cxnId="{887A611B-A869-4B62-A661-9F614F780378}">
      <dgm:prSet/>
      <dgm:spPr/>
      <dgm:t>
        <a:bodyPr/>
        <a:lstStyle/>
        <a:p>
          <a:endParaRPr lang="en-US"/>
        </a:p>
      </dgm:t>
    </dgm:pt>
    <dgm:pt modelId="{F97D3462-E688-4AFE-90E7-157D8F8002F5}" type="sibTrans" cxnId="{887A611B-A869-4B62-A661-9F614F780378}">
      <dgm:prSet/>
      <dgm:spPr/>
      <dgm:t>
        <a:bodyPr/>
        <a:lstStyle/>
        <a:p>
          <a:endParaRPr lang="en-US"/>
        </a:p>
      </dgm:t>
    </dgm:pt>
    <dgm:pt modelId="{CD92C775-8B88-464D-BE2F-313063429018}">
      <dgm:prSet/>
      <dgm:spPr/>
      <dgm:t>
        <a:bodyPr/>
        <a:lstStyle/>
        <a:p>
          <a:r>
            <a:rPr lang="fr-FR"/>
            <a:t>Loïc MENISSIER</a:t>
          </a:r>
          <a:endParaRPr lang="en-US"/>
        </a:p>
      </dgm:t>
    </dgm:pt>
    <dgm:pt modelId="{9CF9CBF7-C258-4A2B-A119-C1CC8C43EF55}" type="parTrans" cxnId="{5A4742A1-EB24-4DCB-B4D5-90ACB7C9D9F2}">
      <dgm:prSet/>
      <dgm:spPr/>
      <dgm:t>
        <a:bodyPr/>
        <a:lstStyle/>
        <a:p>
          <a:endParaRPr lang="en-US"/>
        </a:p>
      </dgm:t>
    </dgm:pt>
    <dgm:pt modelId="{93DE4E2A-FE03-412D-AE1D-614045248E3A}" type="sibTrans" cxnId="{5A4742A1-EB24-4DCB-B4D5-90ACB7C9D9F2}">
      <dgm:prSet/>
      <dgm:spPr/>
      <dgm:t>
        <a:bodyPr/>
        <a:lstStyle/>
        <a:p>
          <a:endParaRPr lang="en-US"/>
        </a:p>
      </dgm:t>
    </dgm:pt>
    <dgm:pt modelId="{4947D37C-A9D2-4E2E-BEF7-C37C571FC3DA}">
      <dgm:prSet/>
      <dgm:spPr/>
      <dgm:t>
        <a:bodyPr/>
        <a:lstStyle/>
        <a:p>
          <a:r>
            <a:rPr lang="fr-FR" dirty="0"/>
            <a:t>Abdalaye KONATE</a:t>
          </a:r>
          <a:endParaRPr lang="en-US" dirty="0"/>
        </a:p>
      </dgm:t>
    </dgm:pt>
    <dgm:pt modelId="{B7A5869D-5271-460C-90EC-4CF01148DFAD}" type="parTrans" cxnId="{46A42C2B-0030-4900-A8D4-9EFF877D090E}">
      <dgm:prSet/>
      <dgm:spPr/>
      <dgm:t>
        <a:bodyPr/>
        <a:lstStyle/>
        <a:p>
          <a:endParaRPr lang="en-US"/>
        </a:p>
      </dgm:t>
    </dgm:pt>
    <dgm:pt modelId="{0487D7FD-66D5-4078-AFAD-72B5D8F07A4F}" type="sibTrans" cxnId="{46A42C2B-0030-4900-A8D4-9EFF877D090E}">
      <dgm:prSet/>
      <dgm:spPr/>
      <dgm:t>
        <a:bodyPr/>
        <a:lstStyle/>
        <a:p>
          <a:endParaRPr lang="en-US"/>
        </a:p>
      </dgm:t>
    </dgm:pt>
    <dgm:pt modelId="{7806B542-E215-4D9F-B355-FAB5279BB62F}" type="pres">
      <dgm:prSet presAssocID="{7446E0EC-504D-411C-98F7-F14B0C8A9FB9}" presName="vert0" presStyleCnt="0">
        <dgm:presLayoutVars>
          <dgm:dir/>
          <dgm:animOne val="branch"/>
          <dgm:animLvl val="lvl"/>
        </dgm:presLayoutVars>
      </dgm:prSet>
      <dgm:spPr/>
    </dgm:pt>
    <dgm:pt modelId="{B9B20FA8-E724-4675-8B69-51DC3658A5F4}" type="pres">
      <dgm:prSet presAssocID="{9A56ADED-B647-4878-A071-4D7042B64202}" presName="thickLine" presStyleLbl="alignNode1" presStyleIdx="0" presStyleCnt="4"/>
      <dgm:spPr/>
    </dgm:pt>
    <dgm:pt modelId="{1C000270-9B20-4505-81A3-05E2E02214B6}" type="pres">
      <dgm:prSet presAssocID="{9A56ADED-B647-4878-A071-4D7042B64202}" presName="horz1" presStyleCnt="0"/>
      <dgm:spPr/>
    </dgm:pt>
    <dgm:pt modelId="{BCE95A29-E69B-4B19-9257-1F261CFF24BA}" type="pres">
      <dgm:prSet presAssocID="{9A56ADED-B647-4878-A071-4D7042B64202}" presName="tx1" presStyleLbl="revTx" presStyleIdx="0" presStyleCnt="4"/>
      <dgm:spPr/>
    </dgm:pt>
    <dgm:pt modelId="{3FE254FD-ECF9-4B67-ADFD-C45B7505237E}" type="pres">
      <dgm:prSet presAssocID="{9A56ADED-B647-4878-A071-4D7042B64202}" presName="vert1" presStyleCnt="0"/>
      <dgm:spPr/>
    </dgm:pt>
    <dgm:pt modelId="{4BCDD018-DCEC-485B-BE18-46B010B02510}" type="pres">
      <dgm:prSet presAssocID="{603ABC4F-53FA-438E-925A-6BC49076DDF6}" presName="thickLine" presStyleLbl="alignNode1" presStyleIdx="1" presStyleCnt="4"/>
      <dgm:spPr/>
    </dgm:pt>
    <dgm:pt modelId="{81A1CC3A-7681-4C08-83C4-303184981A68}" type="pres">
      <dgm:prSet presAssocID="{603ABC4F-53FA-438E-925A-6BC49076DDF6}" presName="horz1" presStyleCnt="0"/>
      <dgm:spPr/>
    </dgm:pt>
    <dgm:pt modelId="{08CDC343-0145-409B-99CC-667E415BF22A}" type="pres">
      <dgm:prSet presAssocID="{603ABC4F-53FA-438E-925A-6BC49076DDF6}" presName="tx1" presStyleLbl="revTx" presStyleIdx="1" presStyleCnt="4"/>
      <dgm:spPr/>
    </dgm:pt>
    <dgm:pt modelId="{BB521E38-F012-41AA-AA29-6A8CAB41E470}" type="pres">
      <dgm:prSet presAssocID="{603ABC4F-53FA-438E-925A-6BC49076DDF6}" presName="vert1" presStyleCnt="0"/>
      <dgm:spPr/>
    </dgm:pt>
    <dgm:pt modelId="{CE4D4AFD-923C-4A2E-A25C-C4B0643C31CE}" type="pres">
      <dgm:prSet presAssocID="{CD92C775-8B88-464D-BE2F-313063429018}" presName="thickLine" presStyleLbl="alignNode1" presStyleIdx="2" presStyleCnt="4"/>
      <dgm:spPr/>
    </dgm:pt>
    <dgm:pt modelId="{078E8078-F6C8-41FA-A59F-0FBFB75C6BAD}" type="pres">
      <dgm:prSet presAssocID="{CD92C775-8B88-464D-BE2F-313063429018}" presName="horz1" presStyleCnt="0"/>
      <dgm:spPr/>
    </dgm:pt>
    <dgm:pt modelId="{F62A66A8-82B9-412C-BFB2-854B8BE68DAF}" type="pres">
      <dgm:prSet presAssocID="{CD92C775-8B88-464D-BE2F-313063429018}" presName="tx1" presStyleLbl="revTx" presStyleIdx="2" presStyleCnt="4"/>
      <dgm:spPr/>
    </dgm:pt>
    <dgm:pt modelId="{58BB061F-8C8C-4B97-90CF-649DB4C3A602}" type="pres">
      <dgm:prSet presAssocID="{CD92C775-8B88-464D-BE2F-313063429018}" presName="vert1" presStyleCnt="0"/>
      <dgm:spPr/>
    </dgm:pt>
    <dgm:pt modelId="{9D6801BE-D4EC-42A9-963A-4842DD14E830}" type="pres">
      <dgm:prSet presAssocID="{4947D37C-A9D2-4E2E-BEF7-C37C571FC3DA}" presName="thickLine" presStyleLbl="alignNode1" presStyleIdx="3" presStyleCnt="4"/>
      <dgm:spPr/>
    </dgm:pt>
    <dgm:pt modelId="{64213B6F-F72D-477C-8231-9BEF62B88CEF}" type="pres">
      <dgm:prSet presAssocID="{4947D37C-A9D2-4E2E-BEF7-C37C571FC3DA}" presName="horz1" presStyleCnt="0"/>
      <dgm:spPr/>
    </dgm:pt>
    <dgm:pt modelId="{54CFC9A9-B62F-4E79-88D8-733865D68233}" type="pres">
      <dgm:prSet presAssocID="{4947D37C-A9D2-4E2E-BEF7-C37C571FC3DA}" presName="tx1" presStyleLbl="revTx" presStyleIdx="3" presStyleCnt="4"/>
      <dgm:spPr/>
    </dgm:pt>
    <dgm:pt modelId="{8C5CF091-F39A-4013-B152-DFF376CC86D7}" type="pres">
      <dgm:prSet presAssocID="{4947D37C-A9D2-4E2E-BEF7-C37C571FC3DA}" presName="vert1" presStyleCnt="0"/>
      <dgm:spPr/>
    </dgm:pt>
  </dgm:ptLst>
  <dgm:cxnLst>
    <dgm:cxn modelId="{887A611B-A869-4B62-A661-9F614F780378}" srcId="{7446E0EC-504D-411C-98F7-F14B0C8A9FB9}" destId="{603ABC4F-53FA-438E-925A-6BC49076DDF6}" srcOrd="1" destOrd="0" parTransId="{88042B3E-ADE3-4797-BFE2-18873B30BA08}" sibTransId="{F97D3462-E688-4AFE-90E7-157D8F8002F5}"/>
    <dgm:cxn modelId="{46A42C2B-0030-4900-A8D4-9EFF877D090E}" srcId="{7446E0EC-504D-411C-98F7-F14B0C8A9FB9}" destId="{4947D37C-A9D2-4E2E-BEF7-C37C571FC3DA}" srcOrd="3" destOrd="0" parTransId="{B7A5869D-5271-460C-90EC-4CF01148DFAD}" sibTransId="{0487D7FD-66D5-4078-AFAD-72B5D8F07A4F}"/>
    <dgm:cxn modelId="{4E1C182D-36D8-4176-A0A1-CEBF1511CD60}" type="presOf" srcId="{CD92C775-8B88-464D-BE2F-313063429018}" destId="{F62A66A8-82B9-412C-BFB2-854B8BE68DAF}" srcOrd="0" destOrd="0" presId="urn:microsoft.com/office/officeart/2008/layout/LinedList"/>
    <dgm:cxn modelId="{9357854D-6A2C-4E45-9470-5BF37ACC7867}" type="presOf" srcId="{603ABC4F-53FA-438E-925A-6BC49076DDF6}" destId="{08CDC343-0145-409B-99CC-667E415BF22A}" srcOrd="0" destOrd="0" presId="urn:microsoft.com/office/officeart/2008/layout/LinedList"/>
    <dgm:cxn modelId="{5A4742A1-EB24-4DCB-B4D5-90ACB7C9D9F2}" srcId="{7446E0EC-504D-411C-98F7-F14B0C8A9FB9}" destId="{CD92C775-8B88-464D-BE2F-313063429018}" srcOrd="2" destOrd="0" parTransId="{9CF9CBF7-C258-4A2B-A119-C1CC8C43EF55}" sibTransId="{93DE4E2A-FE03-412D-AE1D-614045248E3A}"/>
    <dgm:cxn modelId="{EC4E16B5-1700-40A5-A55B-0A7CFCFC5C3B}" type="presOf" srcId="{9A56ADED-B647-4878-A071-4D7042B64202}" destId="{BCE95A29-E69B-4B19-9257-1F261CFF24BA}" srcOrd="0" destOrd="0" presId="urn:microsoft.com/office/officeart/2008/layout/LinedList"/>
    <dgm:cxn modelId="{F4867DBE-3014-4E90-A818-587FC95C2C47}" srcId="{7446E0EC-504D-411C-98F7-F14B0C8A9FB9}" destId="{9A56ADED-B647-4878-A071-4D7042B64202}" srcOrd="0" destOrd="0" parTransId="{C3B9A795-B2C9-4806-9FBD-F98E334EB89E}" sibTransId="{F420E3E2-44DA-42FA-9630-1A02F01F42BB}"/>
    <dgm:cxn modelId="{D8AFACCE-AF6E-4B70-AB71-F378CEC679DF}" type="presOf" srcId="{4947D37C-A9D2-4E2E-BEF7-C37C571FC3DA}" destId="{54CFC9A9-B62F-4E79-88D8-733865D68233}" srcOrd="0" destOrd="0" presId="urn:microsoft.com/office/officeart/2008/layout/LinedList"/>
    <dgm:cxn modelId="{81F3A9E7-7799-4A01-9175-70276B120575}" type="presOf" srcId="{7446E0EC-504D-411C-98F7-F14B0C8A9FB9}" destId="{7806B542-E215-4D9F-B355-FAB5279BB62F}" srcOrd="0" destOrd="0" presId="urn:microsoft.com/office/officeart/2008/layout/LinedList"/>
    <dgm:cxn modelId="{FF01F95E-F39C-4730-A563-4C8CB0162D0F}" type="presParOf" srcId="{7806B542-E215-4D9F-B355-FAB5279BB62F}" destId="{B9B20FA8-E724-4675-8B69-51DC3658A5F4}" srcOrd="0" destOrd="0" presId="urn:microsoft.com/office/officeart/2008/layout/LinedList"/>
    <dgm:cxn modelId="{8B4DF432-3FAF-43AE-ABED-26CDC9357B8B}" type="presParOf" srcId="{7806B542-E215-4D9F-B355-FAB5279BB62F}" destId="{1C000270-9B20-4505-81A3-05E2E02214B6}" srcOrd="1" destOrd="0" presId="urn:microsoft.com/office/officeart/2008/layout/LinedList"/>
    <dgm:cxn modelId="{EA27A486-91F2-499E-9989-59A9A8F9C9D9}" type="presParOf" srcId="{1C000270-9B20-4505-81A3-05E2E02214B6}" destId="{BCE95A29-E69B-4B19-9257-1F261CFF24BA}" srcOrd="0" destOrd="0" presId="urn:microsoft.com/office/officeart/2008/layout/LinedList"/>
    <dgm:cxn modelId="{16A601CE-E377-4FF1-9F2A-2F8E7579B7F8}" type="presParOf" srcId="{1C000270-9B20-4505-81A3-05E2E02214B6}" destId="{3FE254FD-ECF9-4B67-ADFD-C45B7505237E}" srcOrd="1" destOrd="0" presId="urn:microsoft.com/office/officeart/2008/layout/LinedList"/>
    <dgm:cxn modelId="{2FC87121-AED3-4149-AF8A-17BC603FBB2A}" type="presParOf" srcId="{7806B542-E215-4D9F-B355-FAB5279BB62F}" destId="{4BCDD018-DCEC-485B-BE18-46B010B02510}" srcOrd="2" destOrd="0" presId="urn:microsoft.com/office/officeart/2008/layout/LinedList"/>
    <dgm:cxn modelId="{8A0520C3-0A3B-4676-843C-3E35A70ACF3B}" type="presParOf" srcId="{7806B542-E215-4D9F-B355-FAB5279BB62F}" destId="{81A1CC3A-7681-4C08-83C4-303184981A68}" srcOrd="3" destOrd="0" presId="urn:microsoft.com/office/officeart/2008/layout/LinedList"/>
    <dgm:cxn modelId="{4666EF19-3C65-4897-91F6-DA272B064018}" type="presParOf" srcId="{81A1CC3A-7681-4C08-83C4-303184981A68}" destId="{08CDC343-0145-409B-99CC-667E415BF22A}" srcOrd="0" destOrd="0" presId="urn:microsoft.com/office/officeart/2008/layout/LinedList"/>
    <dgm:cxn modelId="{2AFF1FCA-1CD8-4828-8742-AA5E7DDF124F}" type="presParOf" srcId="{81A1CC3A-7681-4C08-83C4-303184981A68}" destId="{BB521E38-F012-41AA-AA29-6A8CAB41E470}" srcOrd="1" destOrd="0" presId="urn:microsoft.com/office/officeart/2008/layout/LinedList"/>
    <dgm:cxn modelId="{2795C23A-48A7-4F6F-A602-66D2F4865D9B}" type="presParOf" srcId="{7806B542-E215-4D9F-B355-FAB5279BB62F}" destId="{CE4D4AFD-923C-4A2E-A25C-C4B0643C31CE}" srcOrd="4" destOrd="0" presId="urn:microsoft.com/office/officeart/2008/layout/LinedList"/>
    <dgm:cxn modelId="{FFE8EC3E-9101-4622-8456-F9DA1DC5E183}" type="presParOf" srcId="{7806B542-E215-4D9F-B355-FAB5279BB62F}" destId="{078E8078-F6C8-41FA-A59F-0FBFB75C6BAD}" srcOrd="5" destOrd="0" presId="urn:microsoft.com/office/officeart/2008/layout/LinedList"/>
    <dgm:cxn modelId="{F9D63FC8-2A35-41F0-9E63-15BA04972467}" type="presParOf" srcId="{078E8078-F6C8-41FA-A59F-0FBFB75C6BAD}" destId="{F62A66A8-82B9-412C-BFB2-854B8BE68DAF}" srcOrd="0" destOrd="0" presId="urn:microsoft.com/office/officeart/2008/layout/LinedList"/>
    <dgm:cxn modelId="{7656AB4B-999B-4635-B952-0116A5FE1B81}" type="presParOf" srcId="{078E8078-F6C8-41FA-A59F-0FBFB75C6BAD}" destId="{58BB061F-8C8C-4B97-90CF-649DB4C3A602}" srcOrd="1" destOrd="0" presId="urn:microsoft.com/office/officeart/2008/layout/LinedList"/>
    <dgm:cxn modelId="{E7DAF6F6-C28D-48D3-9153-B0CE3C8D1800}" type="presParOf" srcId="{7806B542-E215-4D9F-B355-FAB5279BB62F}" destId="{9D6801BE-D4EC-42A9-963A-4842DD14E830}" srcOrd="6" destOrd="0" presId="urn:microsoft.com/office/officeart/2008/layout/LinedList"/>
    <dgm:cxn modelId="{4F2C3F26-7FA3-4A26-9A38-3998B357207A}" type="presParOf" srcId="{7806B542-E215-4D9F-B355-FAB5279BB62F}" destId="{64213B6F-F72D-477C-8231-9BEF62B88CEF}" srcOrd="7" destOrd="0" presId="urn:microsoft.com/office/officeart/2008/layout/LinedList"/>
    <dgm:cxn modelId="{37799198-35B9-417A-9E2C-432B6A7AB4B9}" type="presParOf" srcId="{64213B6F-F72D-477C-8231-9BEF62B88CEF}" destId="{54CFC9A9-B62F-4E79-88D8-733865D68233}" srcOrd="0" destOrd="0" presId="urn:microsoft.com/office/officeart/2008/layout/LinedList"/>
    <dgm:cxn modelId="{93EA6465-01B6-4B47-AEA0-38B90A5F75C0}" type="presParOf" srcId="{64213B6F-F72D-477C-8231-9BEF62B88CEF}" destId="{8C5CF091-F39A-4013-B152-DFF376CC8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FB40A-3EF4-4DD6-AF33-F7885E8EFA1B}">
      <dsp:nvSpPr>
        <dsp:cNvPr id="0" name=""/>
        <dsp:cNvSpPr/>
      </dsp:nvSpPr>
      <dsp:spPr>
        <a:xfrm>
          <a:off x="0" y="2260"/>
          <a:ext cx="5924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98751-51B5-4764-952D-0F6A83340F14}">
      <dsp:nvSpPr>
        <dsp:cNvPr id="0" name=""/>
        <dsp:cNvSpPr/>
      </dsp:nvSpPr>
      <dsp:spPr>
        <a:xfrm>
          <a:off x="0" y="2260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Présentation de l’équipe</a:t>
          </a:r>
          <a:endParaRPr lang="en-US" sz="2300" kern="1200" dirty="0"/>
        </a:p>
      </dsp:txBody>
      <dsp:txXfrm>
        <a:off x="0" y="2260"/>
        <a:ext cx="5924550" cy="770771"/>
      </dsp:txXfrm>
    </dsp:sp>
    <dsp:sp modelId="{3E437AF5-FD46-4B9C-9575-6973E507C375}">
      <dsp:nvSpPr>
        <dsp:cNvPr id="0" name=""/>
        <dsp:cNvSpPr/>
      </dsp:nvSpPr>
      <dsp:spPr>
        <a:xfrm>
          <a:off x="0" y="773031"/>
          <a:ext cx="5924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C0C7C-9670-419A-871D-D61A050F520E}">
      <dsp:nvSpPr>
        <dsp:cNvPr id="0" name=""/>
        <dsp:cNvSpPr/>
      </dsp:nvSpPr>
      <dsp:spPr>
        <a:xfrm>
          <a:off x="0" y="773031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Présentation du contexte</a:t>
          </a:r>
          <a:endParaRPr lang="en-US" sz="2300" kern="1200" dirty="0"/>
        </a:p>
      </dsp:txBody>
      <dsp:txXfrm>
        <a:off x="0" y="773031"/>
        <a:ext cx="5924550" cy="770771"/>
      </dsp:txXfrm>
    </dsp:sp>
    <dsp:sp modelId="{BC522FA9-6590-45EF-A918-4F6472527DB8}">
      <dsp:nvSpPr>
        <dsp:cNvPr id="0" name=""/>
        <dsp:cNvSpPr/>
      </dsp:nvSpPr>
      <dsp:spPr>
        <a:xfrm>
          <a:off x="0" y="1543803"/>
          <a:ext cx="5924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AC0AB-8903-4592-A5D0-360B70B71239}">
      <dsp:nvSpPr>
        <dsp:cNvPr id="0" name=""/>
        <dsp:cNvSpPr/>
      </dsp:nvSpPr>
      <dsp:spPr>
        <a:xfrm>
          <a:off x="0" y="1543803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Présentation de </a:t>
          </a:r>
          <a:r>
            <a:rPr lang="fr-FR" sz="2300" kern="1200" dirty="0">
              <a:latin typeface="Bookman Old Style" panose="02050604050505020204"/>
            </a:rPr>
            <a:t>l’ancienne </a:t>
          </a:r>
          <a:r>
            <a:rPr lang="fr-FR" sz="2300" kern="1200" dirty="0"/>
            <a:t>infrastructure</a:t>
          </a:r>
          <a:endParaRPr lang="en-US" sz="2300" kern="1200" dirty="0">
            <a:latin typeface="Bookman Old Style" panose="02050604050505020204"/>
          </a:endParaRPr>
        </a:p>
      </dsp:txBody>
      <dsp:txXfrm>
        <a:off x="0" y="1543803"/>
        <a:ext cx="5924550" cy="770771"/>
      </dsp:txXfrm>
    </dsp:sp>
    <dsp:sp modelId="{29972158-7331-4703-9F74-2E68F23EC71F}">
      <dsp:nvSpPr>
        <dsp:cNvPr id="0" name=""/>
        <dsp:cNvSpPr/>
      </dsp:nvSpPr>
      <dsp:spPr>
        <a:xfrm>
          <a:off x="0" y="2314575"/>
          <a:ext cx="5924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0141-B4AF-4DB9-BC36-0F72B542BABE}">
      <dsp:nvSpPr>
        <dsp:cNvPr id="0" name=""/>
        <dsp:cNvSpPr/>
      </dsp:nvSpPr>
      <dsp:spPr>
        <a:xfrm>
          <a:off x="0" y="2314575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Analyse du besoin</a:t>
          </a:r>
          <a:endParaRPr lang="en-US" sz="2300" kern="1200" dirty="0"/>
        </a:p>
      </dsp:txBody>
      <dsp:txXfrm>
        <a:off x="0" y="2314575"/>
        <a:ext cx="5924550" cy="770771"/>
      </dsp:txXfrm>
    </dsp:sp>
    <dsp:sp modelId="{F1D4155E-EFF9-4FFF-8EF0-3FDE97E74418}">
      <dsp:nvSpPr>
        <dsp:cNvPr id="0" name=""/>
        <dsp:cNvSpPr/>
      </dsp:nvSpPr>
      <dsp:spPr>
        <a:xfrm>
          <a:off x="0" y="3085346"/>
          <a:ext cx="5924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D52A5-ED38-4261-BD96-2A94206CCC2E}">
      <dsp:nvSpPr>
        <dsp:cNvPr id="0" name=""/>
        <dsp:cNvSpPr/>
      </dsp:nvSpPr>
      <dsp:spPr>
        <a:xfrm>
          <a:off x="0" y="3085346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Présentation de la maquette</a:t>
          </a:r>
        </a:p>
      </dsp:txBody>
      <dsp:txXfrm>
        <a:off x="0" y="3085346"/>
        <a:ext cx="5924550" cy="770771"/>
      </dsp:txXfrm>
    </dsp:sp>
    <dsp:sp modelId="{46E5B914-8C4D-4C05-BB91-56EB88D602DE}">
      <dsp:nvSpPr>
        <dsp:cNvPr id="0" name=""/>
        <dsp:cNvSpPr/>
      </dsp:nvSpPr>
      <dsp:spPr>
        <a:xfrm>
          <a:off x="0" y="3856118"/>
          <a:ext cx="5924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E42F-AB07-4B36-B410-48D900EF324A}">
      <dsp:nvSpPr>
        <dsp:cNvPr id="0" name=""/>
        <dsp:cNvSpPr/>
      </dsp:nvSpPr>
      <dsp:spPr>
        <a:xfrm>
          <a:off x="0" y="3856118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Bookman Old Style" panose="02050604050505020204"/>
            </a:rPr>
            <a:t>Solutions</a:t>
          </a:r>
          <a:r>
            <a:rPr lang="fr-FR" sz="2300" kern="1200" dirty="0"/>
            <a:t> mises en </a:t>
          </a:r>
          <a:r>
            <a:rPr lang="fr-FR" sz="2300" kern="1200" dirty="0">
              <a:latin typeface="Bookman Old Style" panose="02050604050505020204"/>
            </a:rPr>
            <a:t>places</a:t>
          </a:r>
          <a:endParaRPr lang="en-US" sz="2300" kern="1200" dirty="0"/>
        </a:p>
      </dsp:txBody>
      <dsp:txXfrm>
        <a:off x="0" y="3856118"/>
        <a:ext cx="5924550" cy="770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0FA8-E724-4675-8B69-51DC3658A5F4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95A29-E69B-4B19-9257-1F261CFF24BA}">
      <dsp:nvSpPr>
        <dsp:cNvPr id="0" name=""/>
        <dsp:cNvSpPr/>
      </dsp:nvSpPr>
      <dsp:spPr>
        <a:xfrm>
          <a:off x="0" y="0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Jacques CURTIS</a:t>
          </a:r>
          <a:endParaRPr lang="en-US" sz="5000" kern="1200"/>
        </a:p>
      </dsp:txBody>
      <dsp:txXfrm>
        <a:off x="0" y="0"/>
        <a:ext cx="5924550" cy="1157287"/>
      </dsp:txXfrm>
    </dsp:sp>
    <dsp:sp modelId="{4BCDD018-DCEC-485B-BE18-46B010B02510}">
      <dsp:nvSpPr>
        <dsp:cNvPr id="0" name=""/>
        <dsp:cNvSpPr/>
      </dsp:nvSpPr>
      <dsp:spPr>
        <a:xfrm>
          <a:off x="0" y="1157287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DC343-0145-409B-99CC-667E415BF22A}">
      <dsp:nvSpPr>
        <dsp:cNvPr id="0" name=""/>
        <dsp:cNvSpPr/>
      </dsp:nvSpPr>
      <dsp:spPr>
        <a:xfrm>
          <a:off x="0" y="1157287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Saïd ZENNADI</a:t>
          </a:r>
          <a:endParaRPr lang="en-US" sz="5000" kern="1200"/>
        </a:p>
      </dsp:txBody>
      <dsp:txXfrm>
        <a:off x="0" y="1157287"/>
        <a:ext cx="5924550" cy="1157287"/>
      </dsp:txXfrm>
    </dsp:sp>
    <dsp:sp modelId="{CE4D4AFD-923C-4A2E-A25C-C4B0643C31CE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A66A8-82B9-412C-BFB2-854B8BE68DAF}">
      <dsp:nvSpPr>
        <dsp:cNvPr id="0" name=""/>
        <dsp:cNvSpPr/>
      </dsp:nvSpPr>
      <dsp:spPr>
        <a:xfrm>
          <a:off x="0" y="2314574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Loïc MENISSIER</a:t>
          </a:r>
          <a:endParaRPr lang="en-US" sz="5000" kern="1200"/>
        </a:p>
      </dsp:txBody>
      <dsp:txXfrm>
        <a:off x="0" y="2314574"/>
        <a:ext cx="5924550" cy="1157287"/>
      </dsp:txXfrm>
    </dsp:sp>
    <dsp:sp modelId="{9D6801BE-D4EC-42A9-963A-4842DD14E830}">
      <dsp:nvSpPr>
        <dsp:cNvPr id="0" name=""/>
        <dsp:cNvSpPr/>
      </dsp:nvSpPr>
      <dsp:spPr>
        <a:xfrm>
          <a:off x="0" y="3471862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FC9A9-B62F-4E79-88D8-733865D68233}">
      <dsp:nvSpPr>
        <dsp:cNvPr id="0" name=""/>
        <dsp:cNvSpPr/>
      </dsp:nvSpPr>
      <dsp:spPr>
        <a:xfrm>
          <a:off x="0" y="3471862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Abdalaye KONATE</a:t>
          </a:r>
          <a:endParaRPr lang="en-US" sz="5000" kern="1200" dirty="0"/>
        </a:p>
      </dsp:txBody>
      <dsp:txXfrm>
        <a:off x="0" y="3471862"/>
        <a:ext cx="5924550" cy="115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E99D-99A2-4CCE-B5BA-132FE277C59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EED4-D82B-4260-88B1-C53BD4B291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97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2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Jacques Curtis : S’occupe du mangement et du conseil.</a:t>
            </a:r>
          </a:p>
          <a:p>
            <a:r>
              <a:rPr lang="fr-FR"/>
              <a:t>Saïd Zennadi : </a:t>
            </a:r>
            <a:r>
              <a:rPr lang="fr-FR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charge de la sécurité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>
                <a:effectLst/>
                <a:latin typeface="Arial" panose="020B0604020202020204" pitchFamily="34" charset="0"/>
              </a:rPr>
              <a:t>Lois </a:t>
            </a:r>
            <a:r>
              <a:rPr lang="fr-FR" sz="1800" err="1">
                <a:effectLst/>
                <a:latin typeface="Arial" panose="020B0604020202020204" pitchFamily="34" charset="0"/>
              </a:rPr>
              <a:t>Menissier</a:t>
            </a:r>
            <a:r>
              <a:rPr lang="fr-FR" sz="1800">
                <a:effectLst/>
                <a:latin typeface="Arial" panose="020B0604020202020204" pitchFamily="34" charset="0"/>
              </a:rPr>
              <a:t> et Abdalaye Konate : </a:t>
            </a:r>
            <a:r>
              <a:rPr lang="fr-F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Infrastructure réseau</a:t>
            </a:r>
            <a:endParaRPr lang="fr-FR"/>
          </a:p>
          <a:p>
            <a:r>
              <a:rPr lang="fr-FR"/>
              <a:t>Présenter le prestataire, le client, le cheminement au projet puis l’équipe !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0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Mentionner les mots MOA (client) &amp; MOE (prestataire)</a:t>
            </a:r>
          </a:p>
          <a:p>
            <a:r>
              <a:rPr lang="fr-FR"/>
              <a:t>Nous avons répondu à une appel d’offre concernant la rénovation du système d’information de l’hôpital.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4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7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l’analyse de l’existant et de l’audit du système d’informations, nous avons établit les besoins suivants :</a:t>
            </a:r>
          </a:p>
          <a:p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L’accès aux données et applications métiers est ralentit. Une redondance des données doit être mise en place avant tout. 70% des données de l’hôpital sont des informations de santé, donc important d’assuré une disponibilité. Remplacement des liens pour assuré un débit minimal correct entre les clients/serveurs.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Cela consiste à organisé les ressources suivantes : les données, les procédures, les systèmes et sous-systèmes d’équipements.  Affiné les droits d’accès aux utilisateurs et groupes, mettre en place une répartition des charges serveurs logiciels sur le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Consiste à déployé des logiciels collaboratif.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Mise en place de procédure de résolution de problème et d’installation de service ou matériel du projet au cas où.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Respecter de manière générale le triangle de la sécurité informatique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5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9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8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0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2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09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3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5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69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94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37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1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1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81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PROJET ANNUEL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Présentation finale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72EFF-3985-47EB-A70A-6C853E5A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</a:t>
            </a:r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D52F5407-7EDB-433C-A510-407405514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18895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607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89C0-11F1-4582-AEC5-EE80EC1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fr-FR" dirty="0"/>
              <a:t>Equipe assigné au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2E22C8A-9EDC-41E4-99DA-09FC011C7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2619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49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322280-794E-4CD1-A14B-ECA10559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769353"/>
            <a:ext cx="10599576" cy="950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u="sng" err="1"/>
              <a:t>Contexte</a:t>
            </a:r>
            <a:endParaRPr lang="en-US" sz="4400" u="sn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E022DB-18B9-4560-B506-B9C0B9FCB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50" y="497632"/>
            <a:ext cx="3212655" cy="3398398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C19C68-7D81-44DA-A360-9D3D37ED1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52ED481-4DA0-4A91-9B73-CA3FE879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75" y="491319"/>
            <a:ext cx="4142681" cy="33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9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352A-D76B-4742-AAFA-E5D37D2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4" y="628651"/>
            <a:ext cx="3986634" cy="6857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u="sng" dirty="0" err="1"/>
              <a:t>Ancienne</a:t>
            </a:r>
            <a:r>
              <a:rPr lang="en-US" u="sng" dirty="0"/>
              <a:t> infra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BB71E-B7F3-4956-A8BB-0AA69EBA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575" y="1314450"/>
            <a:ext cx="3709824" cy="47815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Diagramme</a:t>
            </a:r>
            <a:r>
              <a:rPr lang="en-US" dirty="0"/>
              <a:t> reseau</a:t>
            </a:r>
          </a:p>
          <a:p>
            <a:r>
              <a:rPr lang="en-US" sz="1400" dirty="0"/>
              <a:t>Switch </a:t>
            </a:r>
            <a:r>
              <a:rPr lang="en-US" sz="1400" dirty="0" err="1"/>
              <a:t>primaire</a:t>
            </a:r>
            <a:r>
              <a:rPr lang="en-US" sz="1400" dirty="0"/>
              <a:t> et switch </a:t>
            </a:r>
            <a:r>
              <a:rPr lang="en-US" sz="1400" dirty="0" err="1"/>
              <a:t>secondaires</a:t>
            </a:r>
            <a:endParaRPr lang="en-US" sz="1400" dirty="0"/>
          </a:p>
          <a:p>
            <a:r>
              <a:rPr lang="en-US" sz="1400" dirty="0" err="1"/>
              <a:t>Découpage</a:t>
            </a:r>
            <a:r>
              <a:rPr lang="en-US" sz="1400" dirty="0"/>
              <a:t> par VLANs des corps de métier</a:t>
            </a:r>
          </a:p>
          <a:p>
            <a:r>
              <a:rPr lang="en-US" sz="1400" dirty="0" err="1"/>
              <a:t>Filtrage</a:t>
            </a:r>
            <a:r>
              <a:rPr lang="en-US" sz="1400" dirty="0"/>
              <a:t> du reseaux internet pour les clients</a:t>
            </a:r>
          </a:p>
          <a:p>
            <a:r>
              <a:rPr lang="en-US" sz="1400" dirty="0"/>
              <a:t>DMZ pour </a:t>
            </a:r>
            <a:r>
              <a:rPr lang="en-US" sz="1400" dirty="0" err="1"/>
              <a:t>utilisation</a:t>
            </a:r>
            <a:r>
              <a:rPr lang="en-US" sz="1400" dirty="0"/>
              <a:t> des services </a:t>
            </a:r>
            <a:r>
              <a:rPr lang="en-US" sz="1400" dirty="0" err="1"/>
              <a:t>distants</a:t>
            </a:r>
            <a:endParaRPr lang="en-US" sz="1400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BC51F77-AE74-4F38-B1DC-29475E38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E87B8C-E5AA-4044-AB91-DDA3084B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89844858">
            <a:extLst>
              <a:ext uri="{FF2B5EF4-FFF2-40B4-BE49-F238E27FC236}">
                <a16:creationId xmlns:a16="http://schemas.microsoft.com/office/drawing/2014/main" id="{9666CD2B-C0CC-4F32-BB7B-7BAF89BA3F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971550"/>
            <a:ext cx="6273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70F59-A71A-4D0C-BDCB-405317F3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993193" cy="508443"/>
          </a:xfrm>
        </p:spPr>
        <p:txBody>
          <a:bodyPr anchor="b">
            <a:normAutofit/>
          </a:bodyPr>
          <a:lstStyle/>
          <a:p>
            <a:pPr algn="l"/>
            <a:r>
              <a:rPr lang="fr-FR" sz="2400" u="sng"/>
              <a:t>Analyse des besoins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8BD3892-CBF8-4A21-A355-CA1A1042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3110937"/>
          </a:xfrm>
        </p:spPr>
        <p:txBody>
          <a:bodyPr>
            <a:normAutofit/>
          </a:bodyPr>
          <a:lstStyle/>
          <a:p>
            <a:r>
              <a:rPr lang="fr-FR" sz="1400" dirty="0"/>
              <a:t>Disponibilité et rapidité des services</a:t>
            </a:r>
          </a:p>
          <a:p>
            <a:r>
              <a:rPr lang="fr-FR" sz="1400" dirty="0"/>
              <a:t>Consolider l’organisation des ressources du système d’informations</a:t>
            </a:r>
          </a:p>
          <a:p>
            <a:r>
              <a:rPr lang="fr-FR" sz="1400" dirty="0"/>
              <a:t>Outils utilisateurs</a:t>
            </a:r>
          </a:p>
          <a:p>
            <a:r>
              <a:rPr lang="fr-FR" sz="1400" dirty="0"/>
              <a:t>Outils pour le service informatique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29D83D-6D91-4501-8435-C00740A41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87" y="1151910"/>
            <a:ext cx="5309944" cy="458454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F8B7B54-5825-4F85-A82F-5168A4149F89}"/>
              </a:ext>
            </a:extLst>
          </p:cNvPr>
          <p:cNvSpPr txBox="1">
            <a:spLocks/>
          </p:cNvSpPr>
          <p:nvPr/>
        </p:nvSpPr>
        <p:spPr>
          <a:xfrm>
            <a:off x="643467" y="1239253"/>
            <a:ext cx="3993194" cy="720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fr-FR" sz="2000" dirty="0"/>
              <a:t>Besoins fonctionnels</a:t>
            </a:r>
          </a:p>
        </p:txBody>
      </p:sp>
    </p:spTree>
    <p:extLst>
      <p:ext uri="{BB962C8B-B14F-4D97-AF65-F5344CB8AC3E}">
        <p14:creationId xmlns:p14="http://schemas.microsoft.com/office/powerpoint/2010/main" val="1227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7A840-EF17-4F5D-BD5E-9F0BF768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89811"/>
          </a:xfrm>
        </p:spPr>
        <p:txBody>
          <a:bodyPr/>
          <a:lstStyle/>
          <a:p>
            <a:r>
              <a:rPr lang="fr-FR" dirty="0"/>
              <a:t>Maquette adapté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C979B32-7FB5-4D7B-9416-480687500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50" y="1395663"/>
            <a:ext cx="7198466" cy="5139705"/>
          </a:xfrm>
        </p:spPr>
      </p:pic>
    </p:spTree>
    <p:extLst>
      <p:ext uri="{BB962C8B-B14F-4D97-AF65-F5344CB8AC3E}">
        <p14:creationId xmlns:p14="http://schemas.microsoft.com/office/powerpoint/2010/main" val="368421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8DA26-F6A8-4AE6-99C9-6A9BCC2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80349"/>
          </a:xfrm>
        </p:spPr>
        <p:txBody>
          <a:bodyPr>
            <a:normAutofit/>
          </a:bodyPr>
          <a:lstStyle/>
          <a:p>
            <a:r>
              <a:rPr lang="fr-FR"/>
              <a:t>Solution 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869D2-2F2D-4110-A0BC-2D5C1C782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5242"/>
            <a:ext cx="10353762" cy="3695136"/>
          </a:xfrm>
        </p:spPr>
        <p:txBody>
          <a:bodyPr/>
          <a:lstStyle/>
          <a:p>
            <a:r>
              <a:rPr lang="fr-FR" dirty="0"/>
              <a:t>Installation d’un hôte : ESXi</a:t>
            </a:r>
          </a:p>
          <a:p>
            <a:r>
              <a:rPr lang="fr-FR" dirty="0"/>
              <a:t>Installation et configuration d’un Windows Serveur AD principal et secondaire.</a:t>
            </a:r>
          </a:p>
          <a:p>
            <a:r>
              <a:rPr lang="fr-FR" dirty="0"/>
              <a:t>Installation et configuration d’un firewall : </a:t>
            </a:r>
            <a:r>
              <a:rPr lang="fr-FR" dirty="0" err="1"/>
              <a:t>Pfsense</a:t>
            </a:r>
            <a:endParaRPr lang="fr-FR" dirty="0"/>
          </a:p>
          <a:p>
            <a:r>
              <a:rPr lang="fr-FR" dirty="0"/>
              <a:t>(Installation et configuration d’un logiciel de supervision : Zabbix)</a:t>
            </a:r>
          </a:p>
          <a:p>
            <a:r>
              <a:rPr lang="fr-FR" dirty="0"/>
              <a:t>Installation d’une solution de Cloud </a:t>
            </a:r>
            <a:r>
              <a:rPr lang="fr-FR" dirty="0" err="1"/>
              <a:t>computing</a:t>
            </a:r>
            <a:r>
              <a:rPr lang="fr-FR" dirty="0"/>
              <a:t> : </a:t>
            </a:r>
            <a:r>
              <a:rPr lang="fr-FR" dirty="0" err="1"/>
              <a:t>Xpenology</a:t>
            </a:r>
            <a:endParaRPr lang="fr-FR" dirty="0"/>
          </a:p>
          <a:p>
            <a:r>
              <a:rPr lang="fr-FR" dirty="0"/>
              <a:t>Installation d’un outil de création de ticket : GLPI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11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 d’interrogation sur fond vert pastel">
            <a:extLst>
              <a:ext uri="{FF2B5EF4-FFF2-40B4-BE49-F238E27FC236}">
                <a16:creationId xmlns:a16="http://schemas.microsoft.com/office/drawing/2014/main" id="{06D5CEF7-FAB1-46C1-B919-B0EAFD9F6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grayscl/>
          </a:blip>
          <a:srcRect t="5021" b="1997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B581CD-A5BC-46F4-830A-66F1847D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Avez-vous des questions?</a:t>
            </a:r>
          </a:p>
        </p:txBody>
      </p:sp>
    </p:spTree>
    <p:extLst>
      <p:ext uri="{BB962C8B-B14F-4D97-AF65-F5344CB8AC3E}">
        <p14:creationId xmlns:p14="http://schemas.microsoft.com/office/powerpoint/2010/main" val="36476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589D790553643A1263CB6BF71C7FD" ma:contentTypeVersion="10" ma:contentTypeDescription="Crée un document." ma:contentTypeScope="" ma:versionID="fe4a7d3b6cb79ac5e2a9453634ef2c09">
  <xsd:schema xmlns:xsd="http://www.w3.org/2001/XMLSchema" xmlns:xs="http://www.w3.org/2001/XMLSchema" xmlns:p="http://schemas.microsoft.com/office/2006/metadata/properties" xmlns:ns2="bb06c343-6fb6-4718-b03b-c70205744255" xmlns:ns3="dc663585-9544-4ee4-97fe-a77fc836a74e" targetNamespace="http://schemas.microsoft.com/office/2006/metadata/properties" ma:root="true" ma:fieldsID="a9ce2836dbc5e67b1a66f2e5826b2158" ns2:_="" ns3:_="">
    <xsd:import namespace="bb06c343-6fb6-4718-b03b-c70205744255"/>
    <xsd:import namespace="dc663585-9544-4ee4-97fe-a77fc836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6c343-6fb6-4718-b03b-c70205744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63585-9544-4ee4-97fe-a77fc836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3319A2-FE81-42E9-A63D-B6CB8B8E95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E2E8E9-2727-4E1A-B6FD-8E069034F31D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5C26C532-4BBC-4701-81AA-27D8DA7B1A09}">
  <ds:schemaRefs>
    <ds:schemaRef ds:uri="bb06c343-6fb6-4718-b03b-c70205744255"/>
    <ds:schemaRef ds:uri="dc663585-9544-4ee4-97fe-a77fc836a7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145</TotalTime>
  <Words>382</Words>
  <Application>Microsoft Office PowerPoint</Application>
  <PresentationFormat>Grand écran</PresentationFormat>
  <Paragraphs>64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PROJET ANNUEL</vt:lpstr>
      <vt:lpstr>Sommaire</vt:lpstr>
      <vt:lpstr>Equipe assigné au projet</vt:lpstr>
      <vt:lpstr>Contexte</vt:lpstr>
      <vt:lpstr>Ancienne infra</vt:lpstr>
      <vt:lpstr>Analyse des besoins</vt:lpstr>
      <vt:lpstr>Maquette adapté</vt:lpstr>
      <vt:lpstr>Solution mise en place</vt:lpstr>
      <vt:lpstr>Avez-vous des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Jacques CURTIS</cp:lastModifiedBy>
  <cp:revision>1</cp:revision>
  <dcterms:created xsi:type="dcterms:W3CDTF">2021-01-19T21:29:49Z</dcterms:created>
  <dcterms:modified xsi:type="dcterms:W3CDTF">2021-07-29T14:34:40Z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0x0101000EF589D790553643A1263CB6BF71C7FD</vt:lpwstr>
  </property>
</Properties>
</file>