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2EB99-0B25-6B47-A4AE-10D5024B17EE}" v="3" dt="2018-10-23T08:38:31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8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7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3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1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3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3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05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pPr/>
              <a:t>23.10.18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1" u="sng" dirty="0"/>
              <a:t>L'écran</a:t>
            </a:r>
            <a:endParaRPr lang="de-DE" sz="6000" b="1" u="sng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Loic</a:t>
            </a:r>
            <a:r>
              <a:rPr lang="de-DE" dirty="0"/>
              <a:t> </a:t>
            </a:r>
            <a:r>
              <a:rPr lang="de-DE" dirty="0" err="1"/>
              <a:t>Ménissier</a:t>
            </a:r>
          </a:p>
          <a:p>
            <a:r>
              <a:rPr lang="de-DE" dirty="0"/>
              <a:t>Théo </a:t>
            </a:r>
            <a:r>
              <a:rPr lang="de-DE" dirty="0" err="1"/>
              <a:t>Lansmant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Caractéristiques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pixel</a:t>
            </a:r>
          </a:p>
          <a:p>
            <a:r>
              <a:rPr lang="fr-FR" dirty="0"/>
              <a:t>Taille et format de l'écran</a:t>
            </a:r>
          </a:p>
          <a:p>
            <a:r>
              <a:rPr lang="fr-FR" dirty="0"/>
              <a:t>Luminosité &amp; contrastes</a:t>
            </a:r>
          </a:p>
          <a:p>
            <a:r>
              <a:rPr lang="fr-FR" dirty="0"/>
              <a:t>Vitesses des interfaces</a:t>
            </a:r>
          </a:p>
          <a:p>
            <a:r>
              <a:rPr lang="fr-FR" dirty="0"/>
              <a:t>prix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554A1-BF37-45B3-B01D-03D0AF7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Ecran cathodique : canon à électron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265092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plasma : gaz de néon et xénon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87" y="2616239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01091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LCD : cristaux liquides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71" y="2557463"/>
            <a:ext cx="5293257" cy="3317875"/>
          </a:xfrm>
        </p:spPr>
      </p:pic>
    </p:spTree>
    <p:extLst>
      <p:ext uri="{BB962C8B-B14F-4D97-AF65-F5344CB8AC3E}">
        <p14:creationId xmlns:p14="http://schemas.microsoft.com/office/powerpoint/2010/main" val="8350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OLED : le futur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28" y="2557463"/>
            <a:ext cx="4985543" cy="3317875"/>
          </a:xfrm>
        </p:spPr>
      </p:pic>
    </p:spTree>
    <p:extLst>
      <p:ext uri="{BB962C8B-B14F-4D97-AF65-F5344CB8AC3E}">
        <p14:creationId xmlns:p14="http://schemas.microsoft.com/office/powerpoint/2010/main" val="105756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23569-827C-7B4C-98DC-36B42151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Bandeau LED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6520D64-AC29-264B-AA86-3207D9E5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0" y="2508963"/>
            <a:ext cx="547102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4AD0F-A453-4424-A3AF-965951C3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Ecran tactile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8BDF4-2455-41D7-9BC9-C1577A81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capacitif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2) résistif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F183EF12-76D2-4C84-BA69-06B467AF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90" y="2902699"/>
            <a:ext cx="3712593" cy="26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9F7E8-3C39-493F-8024-60B1667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L'évolution et les changements 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6FE4094-AF53-4BBB-AE08-2A9366E6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645" y="2960358"/>
            <a:ext cx="9614858" cy="20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E26AE-F4BB-F844-A9AE-9D4DB914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08305-3388-9E42-831B-69B7AB91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u="sng" dirty="0"/>
          </a:p>
          <a:p>
            <a:pPr marL="0" indent="0" algn="ctr">
              <a:buNone/>
            </a:pPr>
            <a:r>
              <a:rPr lang="fr-FR" i="1" u="sng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312871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F7808-1B26-4A25-A039-36C651CF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C5EB-E012-4353-B911-D485E78C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1)  Son fonctionnement </a:t>
            </a:r>
          </a:p>
          <a:p>
            <a:pPr>
              <a:buNone/>
            </a:pPr>
            <a:r>
              <a:rPr lang="fr-FR" dirty="0"/>
              <a:t>2) Son historique </a:t>
            </a:r>
          </a:p>
          <a:p>
            <a:pPr>
              <a:buNone/>
            </a:pPr>
            <a:r>
              <a:rPr lang="fr-FR" dirty="0"/>
              <a:t>3) Sa situation dans le système informatique </a:t>
            </a:r>
          </a:p>
          <a:p>
            <a:pPr>
              <a:buNone/>
            </a:pPr>
            <a:r>
              <a:rPr lang="fr-FR" dirty="0"/>
              <a:t>4) Ses caractéristiques </a:t>
            </a:r>
          </a:p>
          <a:p>
            <a:pPr>
              <a:buNone/>
            </a:pPr>
            <a:r>
              <a:rPr lang="fr-FR" dirty="0"/>
              <a:t>5) Comparatif </a:t>
            </a:r>
          </a:p>
          <a:p>
            <a:pPr>
              <a:buNone/>
            </a:pPr>
            <a:r>
              <a:rPr lang="fr-FR" dirty="0"/>
              <a:t>6) Liaisons avec le matériel informatique </a:t>
            </a:r>
          </a:p>
        </p:txBody>
      </p:sp>
    </p:spTree>
    <p:extLst>
      <p:ext uri="{BB962C8B-B14F-4D97-AF65-F5344CB8AC3E}">
        <p14:creationId xmlns:p14="http://schemas.microsoft.com/office/powerpoint/2010/main" val="291062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E743-0347-4678-AC6E-F4174EB0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770037"/>
          </a:xfrm>
        </p:spPr>
        <p:txBody>
          <a:bodyPr>
            <a:normAutofit/>
          </a:bodyPr>
          <a:lstStyle/>
          <a:p>
            <a:r>
              <a:rPr lang="fr-FR" dirty="0"/>
              <a:t>Son histoire</a:t>
            </a:r>
          </a:p>
        </p:txBody>
      </p:sp>
    </p:spTree>
    <p:extLst>
      <p:ext uri="{BB962C8B-B14F-4D97-AF65-F5344CB8AC3E}">
        <p14:creationId xmlns:p14="http://schemas.microsoft.com/office/powerpoint/2010/main" val="221460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46EC0-788C-4849-B677-85F15111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90550"/>
          </a:xfrm>
        </p:spPr>
        <p:txBody>
          <a:bodyPr>
            <a:noAutofit/>
          </a:bodyPr>
          <a:lstStyle/>
          <a:p>
            <a:r>
              <a:rPr lang="fr-FR" sz="4900" b="1" dirty="0"/>
              <a:t>Ecran cathodique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D987E-F3F8-48F5-8D3D-246828C2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005"/>
            <a:ext cx="9601196" cy="3411863"/>
          </a:xfrm>
        </p:spPr>
        <p:txBody>
          <a:bodyPr/>
          <a:lstStyle/>
          <a:p>
            <a:r>
              <a:rPr lang="fr-FR" dirty="0"/>
              <a:t>Projection électron sur un écran.</a:t>
            </a:r>
          </a:p>
          <a:p>
            <a:pPr marL="0" indent="0">
              <a:buNone/>
            </a:pPr>
            <a:r>
              <a:rPr lang="fr-FR" dirty="0"/>
              <a:t>Apparition années 1890</a:t>
            </a:r>
          </a:p>
          <a:p>
            <a:pPr marL="0" indent="0">
              <a:buNone/>
            </a:pPr>
            <a:r>
              <a:rPr lang="fr-FR" dirty="0"/>
              <a:t>Utilisé jusqu'au années 2000</a:t>
            </a:r>
          </a:p>
        </p:txBody>
      </p:sp>
      <p:pic>
        <p:nvPicPr>
          <p:cNvPr id="4" name="Image 4" descr="Une image contenant équipement électronique, moniteur, table, assis&#10;&#10;Description générée avec un niveau de confiance très élevé">
            <a:extLst>
              <a:ext uri="{FF2B5EF4-FFF2-40B4-BE49-F238E27FC236}">
                <a16:creationId xmlns:a16="http://schemas.microsoft.com/office/drawing/2014/main" id="{32E06D2A-0793-4DA6-90EF-D10270D04F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1327" y="2462363"/>
            <a:ext cx="2743200" cy="29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8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0A2C3-F4E5-4A05-901E-AD62390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</a:t>
            </a:r>
            <a:r>
              <a:rPr lang="fr-FR" b="1" dirty="0"/>
              <a:t>Ecran plasma</a:t>
            </a:r>
            <a:r>
              <a:rPr lang="fr-FR" dirty="0"/>
              <a:t> </a:t>
            </a:r>
          </a:p>
        </p:txBody>
      </p:sp>
      <p:pic>
        <p:nvPicPr>
          <p:cNvPr id="4" name="Espace réservé du contenu 3" descr="03_PZ8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2352" y="2846717"/>
            <a:ext cx="2536176" cy="1751912"/>
          </a:xfrm>
        </p:spPr>
      </p:pic>
      <p:sp>
        <p:nvSpPr>
          <p:cNvPr id="5" name="ZoneTexte 4"/>
          <p:cNvSpPr txBox="1"/>
          <p:nvPr/>
        </p:nvSpPr>
        <p:spPr>
          <a:xfrm>
            <a:off x="1500996" y="2760453"/>
            <a:ext cx="600398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Tx/>
              <a:buChar char="-"/>
            </a:pPr>
            <a:r>
              <a:rPr lang="fr-FR" sz="2400" dirty="0"/>
              <a:t>Apparition en 1964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Plasma en couleur  1992</a:t>
            </a:r>
          </a:p>
        </p:txBody>
      </p:sp>
    </p:spTree>
    <p:extLst>
      <p:ext uri="{BB962C8B-B14F-4D97-AF65-F5344CB8AC3E}">
        <p14:creationId xmlns:p14="http://schemas.microsoft.com/office/powerpoint/2010/main" val="342095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9470" y="1258177"/>
            <a:ext cx="9601196" cy="1303867"/>
          </a:xfrm>
        </p:spPr>
        <p:txBody>
          <a:bodyPr/>
          <a:lstStyle/>
          <a:p>
            <a:r>
              <a:rPr lang="fr-FR" b="1" dirty="0"/>
              <a:t>Ecran a cristaux liquide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Apparue en 1971</a:t>
            </a:r>
          </a:p>
          <a:p>
            <a:pPr>
              <a:buFontTx/>
              <a:buChar char="-"/>
            </a:pPr>
            <a:r>
              <a:rPr lang="fr-FR" dirty="0"/>
              <a:t>Plus connu sur le nom de LCD</a:t>
            </a:r>
          </a:p>
          <a:p>
            <a:pPr>
              <a:buFontTx/>
              <a:buChar char="-"/>
            </a:pPr>
            <a:r>
              <a:rPr lang="fr-FR" dirty="0"/>
              <a:t>Apparait en couleur dans les années 80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6010" y="2571748"/>
            <a:ext cx="3542941" cy="35429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écrans tactiles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-Apparition en 1972</a:t>
            </a:r>
          </a:p>
          <a:p>
            <a:pPr>
              <a:buNone/>
            </a:pPr>
            <a:r>
              <a:rPr lang="fr-FR" dirty="0"/>
              <a:t>-utiliser pour les téléphones, tablettes etc. </a:t>
            </a:r>
          </a:p>
        </p:txBody>
      </p:sp>
      <p:pic>
        <p:nvPicPr>
          <p:cNvPr id="4" name="Image 3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9174" y="2570887"/>
            <a:ext cx="4630573" cy="3277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Situation dans le système informatique</a:t>
            </a:r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65" y="2725948"/>
            <a:ext cx="4878239" cy="3240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connectiques</a:t>
            </a:r>
          </a:p>
        </p:txBody>
      </p:sp>
      <p:pic>
        <p:nvPicPr>
          <p:cNvPr id="6" name="Espace réservé du contenu 5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83401" y="3019244"/>
            <a:ext cx="5011085" cy="2553419"/>
          </a:xfrm>
        </p:spPr>
      </p:pic>
      <p:sp>
        <p:nvSpPr>
          <p:cNvPr id="8" name="ZoneTexte 7"/>
          <p:cNvSpPr txBox="1"/>
          <p:nvPr/>
        </p:nvSpPr>
        <p:spPr>
          <a:xfrm>
            <a:off x="1863306" y="3088257"/>
            <a:ext cx="2225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RCA</a:t>
            </a:r>
          </a:p>
          <a:p>
            <a:r>
              <a:rPr lang="fr-FR" dirty="0"/>
              <a:t>Péritel </a:t>
            </a:r>
          </a:p>
          <a:p>
            <a:r>
              <a:rPr lang="fr-FR" dirty="0"/>
              <a:t>VGA</a:t>
            </a:r>
          </a:p>
          <a:p>
            <a:r>
              <a:rPr lang="fr-FR" dirty="0"/>
              <a:t>HDMI</a:t>
            </a:r>
          </a:p>
          <a:p>
            <a:r>
              <a:rPr lang="fr-FR" dirty="0" err="1"/>
              <a:t>DisplayPort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D364DF-9F26-4946-995A-87D7EFE29E85}"/>
</file>

<file path=customXml/itemProps2.xml><?xml version="1.0" encoding="utf-8"?>
<ds:datastoreItem xmlns:ds="http://schemas.openxmlformats.org/officeDocument/2006/customXml" ds:itemID="{11BA2EF7-A3EB-478C-B036-7B426D5FA9ED}"/>
</file>

<file path=customXml/itemProps3.xml><?xml version="1.0" encoding="utf-8"?>
<ds:datastoreItem xmlns:ds="http://schemas.openxmlformats.org/officeDocument/2006/customXml" ds:itemID="{0D3A9DC9-9867-452A-AB50-E576B3DEE5B6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118</Words>
  <Application>Microsoft Office PowerPoint</Application>
  <PresentationFormat>Grand écran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Organique</vt:lpstr>
      <vt:lpstr>L'écran</vt:lpstr>
      <vt:lpstr>SOMMAIRE</vt:lpstr>
      <vt:lpstr>Son histoire</vt:lpstr>
      <vt:lpstr>Ecran cathodique</vt:lpstr>
      <vt:lpstr> Ecran plasma </vt:lpstr>
      <vt:lpstr>Ecran a cristaux liquide</vt:lpstr>
      <vt:lpstr>Les écrans tactiles</vt:lpstr>
      <vt:lpstr>Situation dans le système informatique</vt:lpstr>
      <vt:lpstr>Les connectiques</vt:lpstr>
      <vt:lpstr>Caractéristiques</vt:lpstr>
      <vt:lpstr>Ecran cathodique : canon à électron</vt:lpstr>
      <vt:lpstr>Ecran plasma : gaz de néon et xénon</vt:lpstr>
      <vt:lpstr>LCD : cristaux liquides</vt:lpstr>
      <vt:lpstr>OLED : le futur</vt:lpstr>
      <vt:lpstr>Bandeau LED</vt:lpstr>
      <vt:lpstr>Ecran tactile</vt:lpstr>
      <vt:lpstr>L'évolution et les changements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Theo Lansmant</cp:lastModifiedBy>
  <cp:revision>184</cp:revision>
  <dcterms:created xsi:type="dcterms:W3CDTF">2012-07-30T22:21:58Z</dcterms:created>
  <dcterms:modified xsi:type="dcterms:W3CDTF">2018-10-23T08:42:17Z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0x0101000EF589D790553643A1263CB6BF71C7FD</vt:lpwstr>
  </property>
</Properties>
</file>