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7" r:id="rId2"/>
    <p:sldId id="260" r:id="rId3"/>
    <p:sldId id="258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4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37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7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6550" y="200025"/>
            <a:ext cx="51625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E.S.U.O.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8425" y="1657350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Електронни системи – ще си умрем олигофрени)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133600"/>
            <a:ext cx="6943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2475" y="2590800"/>
            <a:ext cx="94202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9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30 години ТУЕС</a:t>
            </a:r>
            <a:endParaRPr lang="en-US" sz="96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1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500" y="5352412"/>
            <a:ext cx="7766936" cy="1096899"/>
          </a:xfrm>
        </p:spPr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2" y="864541"/>
            <a:ext cx="7323809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Java </a:t>
            </a:r>
          </a:p>
          <a:p>
            <a:r>
              <a:rPr lang="en-US" sz="3600" dirty="0" smtClean="0"/>
              <a:t>Photoshop</a:t>
            </a:r>
            <a:endParaRPr lang="bg-BG" sz="3600" dirty="0" smtClean="0"/>
          </a:p>
          <a:p>
            <a:r>
              <a:rPr lang="bg-BG" sz="3600" dirty="0" smtClean="0"/>
              <a:t>Информация за въпросите черпихме от преподавателите и от настоящи и завършили туесари.</a:t>
            </a:r>
            <a:endParaRPr lang="en-US" sz="36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208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809" y="243840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bg-BG" sz="7200" dirty="0" smtClean="0"/>
              <a:t>Благодарим за вниманието!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2541738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Технологии: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</dc:creator>
  <cp:lastModifiedBy>Viki</cp:lastModifiedBy>
  <cp:revision>10</cp:revision>
  <dcterms:created xsi:type="dcterms:W3CDTF">2018-03-17T12:38:57Z</dcterms:created>
  <dcterms:modified xsi:type="dcterms:W3CDTF">2018-03-18T06:20:12Z</dcterms:modified>
</cp:coreProperties>
</file>