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715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84924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92320" y="796320"/>
            <a:ext cx="84924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4000" y="21600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92320" y="79632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44000" y="79632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27342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63680" y="216000"/>
            <a:ext cx="27342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35040" y="216000"/>
            <a:ext cx="27342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292320" y="796320"/>
            <a:ext cx="27342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63680" y="796320"/>
            <a:ext cx="27342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35040" y="796320"/>
            <a:ext cx="27342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92320" y="216000"/>
            <a:ext cx="8492400" cy="111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8492400" cy="11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4143960" cy="11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44000" y="216000"/>
            <a:ext cx="4143960" cy="11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27880"/>
            <a:ext cx="8229240" cy="4423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44000" y="216000"/>
            <a:ext cx="4143960" cy="11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92320" y="79632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4143960" cy="111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4000" y="21600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000" y="79632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7880"/>
            <a:ext cx="8229240" cy="954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92320" y="21600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000" y="216000"/>
            <a:ext cx="414396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92320" y="796320"/>
            <a:ext cx="8492400" cy="529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Kuva 4" descr=""/>
          <p:cNvPicPr/>
          <p:nvPr/>
        </p:nvPicPr>
        <p:blipFill>
          <a:blip r:embed="rId2"/>
          <a:stretch/>
        </p:blipFill>
        <p:spPr>
          <a:xfrm>
            <a:off x="0" y="4828680"/>
            <a:ext cx="2025000" cy="84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292320" y="216000"/>
            <a:ext cx="8492400" cy="1110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Body slide title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92320" y="1563840"/>
            <a:ext cx="8492400" cy="3387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Your text here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710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i-FI" sz="21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804960" indent="-1756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i-FI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678720" y="5191920"/>
            <a:ext cx="2057040" cy="195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r>
              <a:rPr b="0" lang="fi-FI" sz="900" spc="-1" strike="noStrike">
                <a:solidFill>
                  <a:srgbClr val="000000"/>
                </a:solidFill>
                <a:latin typeface="Arial"/>
              </a:rPr>
              <a:t>dd.mm.yyyy</a:t>
            </a:r>
            <a:endParaRPr b="0" lang="en-IE" sz="9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029040" y="5388120"/>
            <a:ext cx="3085920" cy="191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fi-FI" sz="900" spc="-1" strike="noStrike">
                <a:solidFill>
                  <a:srgbClr val="000000"/>
                </a:solidFill>
                <a:latin typeface="Arial"/>
              </a:rPr>
              <a:t>Your text here</a:t>
            </a:r>
            <a:endParaRPr b="0" lang="en-IE" sz="9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6678720" y="5387400"/>
            <a:ext cx="2057040" cy="1915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B65E9E-5732-48A8-B1D2-B49432F68DD6}" type="slidenum">
              <a:rPr b="0" lang="en-US" sz="9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E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50840" y="564480"/>
            <a:ext cx="8841600" cy="434592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 flipV="1">
            <a:off x="4135320" y="2137320"/>
            <a:ext cx="360" cy="13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 flipV="1">
            <a:off x="3669480" y="2122200"/>
            <a:ext cx="360" cy="10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 flipV="1">
            <a:off x="2602800" y="2121480"/>
            <a:ext cx="360" cy="782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2398680" y="2123640"/>
            <a:ext cx="360" cy="78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>
            <a:off x="1703880" y="757080"/>
            <a:ext cx="5148000" cy="5166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FI" sz="1400" spc="-1" strike="noStrike">
                <a:solidFill>
                  <a:srgbClr val="000000"/>
                </a:solidFill>
                <a:latin typeface="Arial"/>
              </a:rPr>
              <a:t>SyDeKick: Open source python platform for integrated circuit design, modeling and measurements </a:t>
            </a:r>
            <a:endParaRPr b="0" lang="en-IE" sz="140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903320" y="1482120"/>
            <a:ext cx="334692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System modeling with Python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6633360" y="2574000"/>
            <a:ext cx="307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6941160" y="2189520"/>
            <a:ext cx="1874880" cy="7599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Performance Metrics and results post prosessing</a:t>
            </a:r>
            <a:endParaRPr b="0" lang="en-IE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- ACLR, EVM, Pd, Nonlinarity, Noise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1903320" y="1860480"/>
            <a:ext cx="334692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Mixed-mode model with Python and circuits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2265480" y="2904840"/>
            <a:ext cx="100260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ELDO Run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5630400" y="2274120"/>
            <a:ext cx="1002600" cy="5925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Top level</a:t>
            </a:r>
            <a:endParaRPr b="0" lang="en-IE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xcecution</a:t>
            </a:r>
            <a:endParaRPr b="0" lang="en-IE" sz="1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nd results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2766960" y="3179880"/>
            <a:ext cx="100260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Spectre Run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3330360" y="3521880"/>
            <a:ext cx="100260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VHDL Run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1703880" y="3966120"/>
            <a:ext cx="383076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Fabricated integrated circuit and verification platform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3330360" y="2122200"/>
            <a:ext cx="360" cy="10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7"/>
          <p:cNvSpPr/>
          <p:nvPr/>
        </p:nvSpPr>
        <p:spPr>
          <a:xfrm>
            <a:off x="3941640" y="2122200"/>
            <a:ext cx="360" cy="139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8"/>
          <p:cNvSpPr/>
          <p:nvPr/>
        </p:nvSpPr>
        <p:spPr>
          <a:xfrm>
            <a:off x="1903320" y="2260440"/>
            <a:ext cx="334692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Circuit level model (Transistors, RTL)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60" name="CustomShape 19"/>
          <p:cNvSpPr/>
          <p:nvPr/>
        </p:nvSpPr>
        <p:spPr>
          <a:xfrm flipV="1">
            <a:off x="2836440" y="2513520"/>
            <a:ext cx="360" cy="39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0"/>
          <p:cNvSpPr/>
          <p:nvPr/>
        </p:nvSpPr>
        <p:spPr>
          <a:xfrm flipV="1">
            <a:off x="3504600" y="2513520"/>
            <a:ext cx="360" cy="6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1"/>
          <p:cNvSpPr/>
          <p:nvPr/>
        </p:nvSpPr>
        <p:spPr>
          <a:xfrm flipV="1">
            <a:off x="3832200" y="2512800"/>
            <a:ext cx="360" cy="96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2"/>
          <p:cNvSpPr/>
          <p:nvPr/>
        </p:nvSpPr>
        <p:spPr>
          <a:xfrm flipV="1">
            <a:off x="1587600" y="1613160"/>
            <a:ext cx="315360" cy="97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3"/>
          <p:cNvSpPr/>
          <p:nvPr/>
        </p:nvSpPr>
        <p:spPr>
          <a:xfrm flipV="1">
            <a:off x="1587600" y="1990440"/>
            <a:ext cx="315360" cy="59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4"/>
          <p:cNvSpPr/>
          <p:nvPr/>
        </p:nvSpPr>
        <p:spPr>
          <a:xfrm flipV="1">
            <a:off x="1587600" y="2390760"/>
            <a:ext cx="315360" cy="1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5"/>
          <p:cNvSpPr/>
          <p:nvPr/>
        </p:nvSpPr>
        <p:spPr>
          <a:xfrm>
            <a:off x="1587600" y="2585880"/>
            <a:ext cx="627480" cy="1353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6"/>
          <p:cNvSpPr/>
          <p:nvPr/>
        </p:nvSpPr>
        <p:spPr>
          <a:xfrm>
            <a:off x="207360" y="2031840"/>
            <a:ext cx="1379880" cy="1094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FI" sz="1100" spc="-1" strike="noStrike">
                <a:solidFill>
                  <a:srgbClr val="000000"/>
                </a:solidFill>
                <a:latin typeface="Arial"/>
              </a:rPr>
              <a:t>Signal generator</a:t>
            </a:r>
            <a:endParaRPr b="0" lang="en-IE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Data</a:t>
            </a:r>
            <a:endParaRPr b="0" lang="en-IE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Simulator Source</a:t>
            </a:r>
            <a:endParaRPr b="0" lang="en-IE" sz="1100" spc="-1" strike="noStrike"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Measurement equipment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68" name="CustomShape 27"/>
          <p:cNvSpPr/>
          <p:nvPr/>
        </p:nvSpPr>
        <p:spPr>
          <a:xfrm>
            <a:off x="5286600" y="1749600"/>
            <a:ext cx="343440" cy="82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8"/>
          <p:cNvSpPr/>
          <p:nvPr/>
        </p:nvSpPr>
        <p:spPr>
          <a:xfrm>
            <a:off x="5278680" y="2127960"/>
            <a:ext cx="35172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29"/>
          <p:cNvSpPr/>
          <p:nvPr/>
        </p:nvSpPr>
        <p:spPr>
          <a:xfrm>
            <a:off x="5295960" y="2506680"/>
            <a:ext cx="334080" cy="6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0"/>
          <p:cNvSpPr/>
          <p:nvPr/>
        </p:nvSpPr>
        <p:spPr>
          <a:xfrm flipV="1">
            <a:off x="4970880" y="2572920"/>
            <a:ext cx="659160" cy="1379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1"/>
          <p:cNvSpPr/>
          <p:nvPr/>
        </p:nvSpPr>
        <p:spPr>
          <a:xfrm>
            <a:off x="7813080" y="3205080"/>
            <a:ext cx="100260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Raw data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73" name="CustomShape 32"/>
          <p:cNvSpPr/>
          <p:nvPr/>
        </p:nvSpPr>
        <p:spPr>
          <a:xfrm>
            <a:off x="6810120" y="3205080"/>
            <a:ext cx="1002600" cy="425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FI" sz="1100" spc="-1" strike="noStrike">
                <a:solidFill>
                  <a:srgbClr val="000000"/>
                </a:solidFill>
                <a:latin typeface="Arial"/>
              </a:rPr>
              <a:t>Data visualization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74" name="CustomShape 33"/>
          <p:cNvSpPr/>
          <p:nvPr/>
        </p:nvSpPr>
        <p:spPr>
          <a:xfrm>
            <a:off x="7311240" y="2966400"/>
            <a:ext cx="360" cy="2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4"/>
          <p:cNvSpPr/>
          <p:nvPr/>
        </p:nvSpPr>
        <p:spPr>
          <a:xfrm>
            <a:off x="8314200" y="2993040"/>
            <a:ext cx="360" cy="23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5"/>
          <p:cNvSpPr/>
          <p:nvPr/>
        </p:nvSpPr>
        <p:spPr>
          <a:xfrm>
            <a:off x="7603920" y="4572360"/>
            <a:ext cx="15066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FI" sz="1200" spc="-1" strike="noStrike">
                <a:solidFill>
                  <a:srgbClr val="000000"/>
                </a:solidFill>
                <a:latin typeface="Arial"/>
              </a:rPr>
              <a:t>Automated flow</a:t>
            </a:r>
            <a:endParaRPr b="0" lang="en-IE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353b"/>
      </a:dk2>
      <a:lt2>
        <a:srgbClr val="f4787b"/>
      </a:lt2>
      <a:accent1>
        <a:srgbClr val="0c0c0c"/>
      </a:accent1>
      <a:accent2>
        <a:srgbClr val="595959"/>
      </a:accent2>
      <a:accent3>
        <a:srgbClr val="a5a5a5"/>
      </a:accent3>
      <a:accent4>
        <a:srgbClr val="d8d8d8"/>
      </a:accent4>
      <a:accent5>
        <a:srgbClr val="f2f2f2"/>
      </a:accent5>
      <a:accent6>
        <a:srgbClr val="ffffff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Office-teema</Template>
  <TotalTime>9932</TotalTime>
  <Application>LibreOffice/6.4.7.2$Linux_X86_64 LibreOffice_project/40$Build-2</Application>
  <Words>80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2020-12-01T12:28:59Z</dcterms:created>
  <dc:creator>Ryynänen Jussi</dc:creator>
  <dc:description/>
  <dc:language>en-IE</dc:language>
  <cp:lastModifiedBy> </cp:lastModifiedBy>
  <cp:lastPrinted>2021-01-08T09:09:05Z</cp:lastPrinted>
  <dcterms:modified xsi:type="dcterms:W3CDTF">2021-01-20T07:44:39Z</dcterms:modified>
  <cp:revision>51</cp:revision>
  <dc:subject/>
  <dc:title>A!-Core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(16:10)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