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1"/>
  </p:sldMasterIdLst>
  <p:sldIdLst>
    <p:sldId id="256" r:id="rId2"/>
    <p:sldId id="273" r:id="rId3"/>
    <p:sldId id="258" r:id="rId4"/>
    <p:sldId id="257" r:id="rId5"/>
    <p:sldId id="268" r:id="rId6"/>
    <p:sldId id="265" r:id="rId7"/>
    <p:sldId id="267" r:id="rId8"/>
    <p:sldId id="274" r:id="rId9"/>
    <p:sldId id="275" r:id="rId10"/>
    <p:sldId id="276" r:id="rId11"/>
    <p:sldId id="272" r:id="rId12"/>
    <p:sldId id="277" r:id="rId13"/>
    <p:sldId id="269" r:id="rId14"/>
    <p:sldId id="278" r:id="rId15"/>
    <p:sldId id="264" r:id="rId16"/>
    <p:sldId id="271" r:id="rId17"/>
    <p:sldId id="266" r:id="rId18"/>
    <p:sldId id="263" r:id="rId19"/>
    <p:sldId id="280" r:id="rId20"/>
    <p:sldId id="270" r:id="rId21"/>
  </p:sldIdLst>
  <p:sldSz cx="9144000" cy="6858000" type="screen4x3"/>
  <p:notesSz cx="6858000" cy="9144000"/>
  <p:embeddedFontLs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06FB19-974E-420A-8D4B-831E8E09184F}">
          <p14:sldIdLst>
            <p14:sldId id="256"/>
            <p14:sldId id="273"/>
            <p14:sldId id="258"/>
            <p14:sldId id="257"/>
            <p14:sldId id="268"/>
            <p14:sldId id="265"/>
            <p14:sldId id="267"/>
            <p14:sldId id="274"/>
            <p14:sldId id="275"/>
            <p14:sldId id="276"/>
            <p14:sldId id="272"/>
            <p14:sldId id="277"/>
            <p14:sldId id="269"/>
            <p14:sldId id="278"/>
            <p14:sldId id="264"/>
            <p14:sldId id="271"/>
            <p14:sldId id="266"/>
            <p14:sldId id="263"/>
            <p14:sldId id="28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3"/>
            <a:ext cx="9144000" cy="6092822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3387259"/>
            <a:ext cx="7935515" cy="1198491"/>
          </a:xfrm>
        </p:spPr>
        <p:txBody>
          <a:bodyPr/>
          <a:lstStyle>
            <a:lvl1pPr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38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Das ist eine Überschrift</a:t>
            </a:r>
            <a:br>
              <a:rPr lang="de-DE" dirty="0" smtClean="0"/>
            </a:br>
            <a:r>
              <a:rPr lang="de-DE" dirty="0" smtClean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Erste Textebene (16pt)</a:t>
            </a:r>
          </a:p>
          <a:p>
            <a:pPr lvl="1"/>
            <a:r>
              <a:rPr lang="de-DE" dirty="0" smtClean="0"/>
              <a:t>Zweite Textebene für Aufzählungen</a:t>
            </a:r>
          </a:p>
          <a:p>
            <a:pPr lvl="2"/>
            <a:r>
              <a:rPr lang="de-DE" dirty="0" smtClean="0"/>
              <a:t>Dritte Textebene bei viel Text (14pt)</a:t>
            </a:r>
          </a:p>
          <a:p>
            <a:pPr lvl="3"/>
            <a:r>
              <a:rPr lang="de-DE" dirty="0" smtClean="0"/>
              <a:t>Vierte Textebene für Aufzählungen bei viel Text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Zwischenseite</a:t>
            </a:r>
          </a:p>
          <a:p>
            <a:pPr lvl="6"/>
            <a:r>
              <a:rPr lang="de-DE" dirty="0" smtClean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Titel der Präsentation</a:t>
            </a: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13.01.2018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>
          <p15:clr>
            <a:srgbClr val="F26B43"/>
          </p15:clr>
        </p15:guide>
        <p15:guide id="59" orient="horz" pos="3962">
          <p15:clr>
            <a:srgbClr val="F26B43"/>
          </p15:clr>
        </p15:guide>
        <p15:guide id="60" orient="horz" pos="4167">
          <p15:clr>
            <a:srgbClr val="F26B43"/>
          </p15:clr>
        </p15:guide>
        <p15:guide id="61" orient="horz" pos="619">
          <p15:clr>
            <a:srgbClr val="F26B43"/>
          </p15:clr>
        </p15:guide>
        <p15:guide id="62" orient="horz" pos="490">
          <p15:clr>
            <a:srgbClr val="F26B43"/>
          </p15:clr>
        </p15:guide>
        <p15:guide id="63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Tobias </a:t>
            </a:r>
            <a:r>
              <a:rPr lang="en-GB" dirty="0" err="1"/>
              <a:t>Köllner</a:t>
            </a:r>
            <a:r>
              <a:rPr lang="en-GB" dirty="0"/>
              <a:t>, </a:t>
            </a:r>
            <a:r>
              <a:rPr lang="en-GB" dirty="0" err="1"/>
              <a:t>Verteidigung</a:t>
            </a:r>
            <a:r>
              <a:rPr lang="en-GB" dirty="0"/>
              <a:t> </a:t>
            </a:r>
            <a:r>
              <a:rPr lang="en-GB" dirty="0" err="1"/>
              <a:t>Bachelorarbeit</a:t>
            </a:r>
            <a:endParaRPr lang="en-GB" dirty="0"/>
          </a:p>
          <a:p>
            <a:r>
              <a:rPr lang="en-GB" dirty="0"/>
              <a:t>15.11.2022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Kontextsensitivität für</a:t>
            </a:r>
            <a:br>
              <a:rPr lang="de-DE" dirty="0"/>
            </a:br>
            <a:r>
              <a:rPr lang="de-DE" dirty="0" smtClean="0"/>
              <a:t>Netzwerk-Sicherheits-Monitoring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1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Taxonomie</a:t>
            </a:r>
            <a:endParaRPr lang="de-DE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1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4" y="1971675"/>
            <a:ext cx="6739828" cy="3033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Zeit</a:t>
            </a:r>
            <a:r>
              <a:rPr lang="en-GB" sz="4000" dirty="0" smtClean="0"/>
              <a:t/>
            </a:r>
            <a:br>
              <a:rPr lang="en-GB" sz="4000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4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Nutzer</a:t>
            </a:r>
            <a:endParaRPr lang="de-DE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65" y="341833"/>
            <a:ext cx="5727599" cy="55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Netzwerk</a:t>
            </a:r>
            <a:endParaRPr lang="de-DE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Wird charakterisiert durch: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Entitäten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Kommunikation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Verhaltensvorschriften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de-D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62" y="95250"/>
            <a:ext cx="5338102" cy="60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Informationsquellen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Konfigurationsmanagementdatenbank (KMDB)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Scanner für </a:t>
            </a:r>
            <a:r>
              <a:rPr lang="de-DE" dirty="0" smtClean="0"/>
              <a:t>Netzwerkschwachstellen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Crawler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Endpunktagent</a:t>
            </a:r>
          </a:p>
        </p:txBody>
      </p:sp>
    </p:spTree>
    <p:extLst>
      <p:ext uri="{BB962C8B-B14F-4D97-AF65-F5344CB8AC3E}">
        <p14:creationId xmlns:p14="http://schemas.microsoft.com/office/powerpoint/2010/main" val="16603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Implementierung</a:t>
            </a:r>
            <a:endParaRPr lang="de-DE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Erzeugung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Mitschnitt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Analyse </a:t>
            </a:r>
          </a:p>
          <a:p>
            <a:pPr marL="738900" lvl="1" indent="-342900">
              <a:buFont typeface="+mj-lt"/>
              <a:buAutoNum type="alphaLcParenR"/>
            </a:pPr>
            <a:r>
              <a:rPr lang="de-DE" dirty="0" smtClean="0"/>
              <a:t>Einlesen </a:t>
            </a:r>
            <a:r>
              <a:rPr lang="de-DE" dirty="0"/>
              <a:t>von Netzwerkverkehr</a:t>
            </a:r>
          </a:p>
          <a:p>
            <a:pPr marL="738900" lvl="1" indent="-342900">
              <a:buFont typeface="+mj-lt"/>
              <a:buAutoNum type="alphaLcParenR"/>
            </a:pPr>
            <a:r>
              <a:rPr lang="de-DE" dirty="0" smtClean="0"/>
              <a:t>Einbindung </a:t>
            </a:r>
            <a:r>
              <a:rPr lang="de-DE" dirty="0"/>
              <a:t>des zusätzlichen Kontextes</a:t>
            </a:r>
          </a:p>
          <a:p>
            <a:pPr marL="738900" lvl="1" indent="-342900">
              <a:buFont typeface="+mj-lt"/>
              <a:buAutoNum type="alphaLcParenR"/>
            </a:pPr>
            <a:r>
              <a:rPr lang="de-DE" dirty="0" err="1" smtClean="0"/>
              <a:t>Logging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" y="247650"/>
            <a:ext cx="6949459" cy="3826207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5" y="2869860"/>
            <a:ext cx="8258633" cy="29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6" y="476250"/>
            <a:ext cx="703302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" y="1333500"/>
            <a:ext cx="7894825" cy="45217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Evaluation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60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Erkenntnisse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400" b="1" dirty="0"/>
              <a:t>Beachtenswertes in der </a:t>
            </a:r>
            <a:r>
              <a:rPr lang="de-DE" sz="2400" b="1" dirty="0" smtClean="0"/>
              <a:t>Praxis</a:t>
            </a:r>
          </a:p>
          <a:p>
            <a:r>
              <a:rPr lang="de-DE" dirty="0"/>
              <a:t>Verlässlichkeit der verwendeten Informationen</a:t>
            </a:r>
          </a:p>
          <a:p>
            <a:r>
              <a:rPr lang="de-DE" dirty="0"/>
              <a:t>Abfragen von Informationen auf leistungsschwachen Endgeräten</a:t>
            </a:r>
          </a:p>
          <a:p>
            <a:r>
              <a:rPr lang="de-DE" dirty="0"/>
              <a:t>Zusätzlicher </a:t>
            </a:r>
            <a:r>
              <a:rPr lang="de-DE" dirty="0" smtClean="0"/>
              <a:t>Netzwerkverkehr</a:t>
            </a:r>
          </a:p>
          <a:p>
            <a:endParaRPr lang="de-DE" dirty="0"/>
          </a:p>
          <a:p>
            <a:r>
              <a:rPr lang="de-DE" sz="2400" b="1" dirty="0" smtClean="0"/>
              <a:t>Limitierungen</a:t>
            </a:r>
          </a:p>
          <a:p>
            <a:r>
              <a:rPr lang="de-DE" dirty="0" smtClean="0"/>
              <a:t>Hohe </a:t>
            </a:r>
            <a:r>
              <a:rPr lang="de-DE" dirty="0"/>
              <a:t>Komplexität durch “Vermenschlichen” eines automatisierten Prozesses</a:t>
            </a:r>
          </a:p>
          <a:p>
            <a:endParaRPr lang="en-GB" sz="2400" dirty="0"/>
          </a:p>
          <a:p>
            <a:endParaRPr lang="de-DE" sz="2400" dirty="0"/>
          </a:p>
          <a:p>
            <a:endParaRPr lang="en-GB" sz="2400" dirty="0"/>
          </a:p>
          <a:p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93108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Kontextdefinitionen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0927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Konklusion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Kontextdefinitionen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1" y="1722240"/>
            <a:ext cx="6970844" cy="3339249"/>
          </a:xfrm>
        </p:spPr>
      </p:pic>
    </p:spTree>
    <p:extLst>
      <p:ext uri="{BB962C8B-B14F-4D97-AF65-F5344CB8AC3E}">
        <p14:creationId xmlns:p14="http://schemas.microsoft.com/office/powerpoint/2010/main" val="934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Kontextdefinitionen</a:t>
            </a:r>
            <a:endParaRPr lang="de-DE" sz="4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7" y="1706563"/>
            <a:ext cx="7159625" cy="3517900"/>
          </a:xfrm>
        </p:spPr>
      </p:pic>
    </p:spTree>
    <p:extLst>
      <p:ext uri="{BB962C8B-B14F-4D97-AF65-F5344CB8AC3E}">
        <p14:creationId xmlns:p14="http://schemas.microsoft.com/office/powerpoint/2010/main" val="14832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Kontextsensitivität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7" y="2827338"/>
            <a:ext cx="8373201" cy="792162"/>
          </a:xfrm>
        </p:spPr>
        <p:txBody>
          <a:bodyPr/>
          <a:lstStyle/>
          <a:p>
            <a:r>
              <a:rPr lang="en-US" dirty="0" smtClean="0"/>
              <a:t>“Context </a:t>
            </a:r>
            <a:r>
              <a:rPr lang="en-US" dirty="0"/>
              <a:t>is any information that can be used to </a:t>
            </a:r>
            <a:r>
              <a:rPr lang="en-US" dirty="0" err="1" smtClean="0"/>
              <a:t>characterise</a:t>
            </a:r>
            <a:r>
              <a:rPr lang="en-US" dirty="0" smtClean="0"/>
              <a:t> </a:t>
            </a:r>
            <a:r>
              <a:rPr lang="en-US" dirty="0"/>
              <a:t>the situation of an </a:t>
            </a:r>
            <a:r>
              <a:rPr lang="en-US" dirty="0" smtClean="0"/>
              <a:t>entity.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entity is a person, place, or object that is considered relevant to the interaction between a user and an application, including the user and applications </a:t>
            </a:r>
            <a:r>
              <a:rPr lang="en-US" dirty="0" smtClean="0"/>
              <a:t>themselves”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7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 smtClean="0"/>
              <a:t>Kategorisierung</a:t>
            </a:r>
            <a:r>
              <a:rPr lang="en-GB" sz="4000" dirty="0" smtClean="0"/>
              <a:t> von </a:t>
            </a:r>
            <a:r>
              <a:rPr lang="en-GB" sz="4000" dirty="0" err="1" smtClean="0"/>
              <a:t>Kontext</a:t>
            </a:r>
            <a:endParaRPr lang="de-DE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0" y="1276350"/>
            <a:ext cx="8334884" cy="374232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Kategorisierung</a:t>
            </a:r>
            <a:r>
              <a:rPr lang="en-GB" sz="4000" dirty="0"/>
              <a:t> von </a:t>
            </a:r>
            <a:r>
              <a:rPr lang="en-GB" sz="4000" dirty="0" err="1"/>
              <a:t>Kontext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194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Kategorisierung</a:t>
            </a:r>
            <a:r>
              <a:rPr lang="en-GB" sz="4000" dirty="0"/>
              <a:t> von </a:t>
            </a:r>
            <a:r>
              <a:rPr lang="en-GB" sz="4000" dirty="0" err="1"/>
              <a:t>Kontext</a:t>
            </a:r>
            <a:endParaRPr lang="de-DE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6" y="1498088"/>
            <a:ext cx="7912622" cy="40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5" y="838200"/>
            <a:ext cx="8494163" cy="4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" id="{66877F8B-D8FD-4786-AD0D-0A9B29F65FF4}" vid="{755AFBCE-1D8F-4B18-B002-4D87E633EE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</Template>
  <TotalTime>0</TotalTime>
  <Words>101</Words>
  <Application>Microsoft Office PowerPoint</Application>
  <PresentationFormat>On-screen Show (4:3)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Open Sans</vt:lpstr>
      <vt:lpstr>Arial</vt:lpstr>
      <vt:lpstr>Symbol</vt:lpstr>
      <vt:lpstr>Wingdings</vt:lpstr>
      <vt:lpstr>TU</vt:lpstr>
      <vt:lpstr>Kontextsensitivität für Netzwerk-Sicherheits-Monitoring</vt:lpstr>
      <vt:lpstr>Kontextdefinitionen</vt:lpstr>
      <vt:lpstr>Kontextdefinitionen</vt:lpstr>
      <vt:lpstr>Kontextdefinitionen</vt:lpstr>
      <vt:lpstr>Kontextsensitivität</vt:lpstr>
      <vt:lpstr>Kategorisierung von Kontext</vt:lpstr>
      <vt:lpstr>Kategorisierung von Kontext</vt:lpstr>
      <vt:lpstr>Kategorisierung von Kontext</vt:lpstr>
      <vt:lpstr>PowerPoint Presentation</vt:lpstr>
      <vt:lpstr>Taxonomie</vt:lpstr>
      <vt:lpstr>Zeit </vt:lpstr>
      <vt:lpstr>Nutzer</vt:lpstr>
      <vt:lpstr>Netzwerk</vt:lpstr>
      <vt:lpstr>Informationsquellen</vt:lpstr>
      <vt:lpstr>Implementierung</vt:lpstr>
      <vt:lpstr>PowerPoint Presentation</vt:lpstr>
      <vt:lpstr>PowerPoint Presentation</vt:lpstr>
      <vt:lpstr>Evaluation</vt:lpstr>
      <vt:lpstr>Erkenntnisse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</dc:creator>
  <cp:lastModifiedBy>Tobi</cp:lastModifiedBy>
  <cp:revision>26</cp:revision>
  <dcterms:created xsi:type="dcterms:W3CDTF">2022-11-13T11:30:40Z</dcterms:created>
  <dcterms:modified xsi:type="dcterms:W3CDTF">2022-11-14T00:54:55Z</dcterms:modified>
</cp:coreProperties>
</file>