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82" r:id="rId3"/>
    <p:sldId id="269" r:id="rId4"/>
    <p:sldId id="257" r:id="rId5"/>
    <p:sldId id="258" r:id="rId6"/>
    <p:sldId id="259" r:id="rId7"/>
    <p:sldId id="286" r:id="rId8"/>
    <p:sldId id="287" r:id="rId9"/>
    <p:sldId id="260" r:id="rId10"/>
    <p:sldId id="302" r:id="rId11"/>
    <p:sldId id="303" r:id="rId12"/>
    <p:sldId id="261" r:id="rId13"/>
    <p:sldId id="262" r:id="rId14"/>
    <p:sldId id="278" r:id="rId15"/>
    <p:sldId id="263" r:id="rId16"/>
    <p:sldId id="264" r:id="rId17"/>
    <p:sldId id="270" r:id="rId18"/>
    <p:sldId id="265" r:id="rId19"/>
    <p:sldId id="266" r:id="rId20"/>
    <p:sldId id="267" r:id="rId21"/>
    <p:sldId id="268" r:id="rId22"/>
    <p:sldId id="272" r:id="rId23"/>
    <p:sldId id="271" r:id="rId24"/>
    <p:sldId id="273" r:id="rId25"/>
    <p:sldId id="277" r:id="rId26"/>
    <p:sldId id="275" r:id="rId27"/>
    <p:sldId id="276" r:id="rId28"/>
    <p:sldId id="279" r:id="rId29"/>
    <p:sldId id="280" r:id="rId30"/>
    <p:sldId id="281" r:id="rId31"/>
    <p:sldId id="283" r:id="rId32"/>
    <p:sldId id="284" r:id="rId33"/>
    <p:sldId id="285" r:id="rId34"/>
    <p:sldId id="288" r:id="rId35"/>
    <p:sldId id="289" r:id="rId36"/>
    <p:sldId id="297" r:id="rId37"/>
    <p:sldId id="290" r:id="rId38"/>
    <p:sldId id="291" r:id="rId39"/>
    <p:sldId id="292" r:id="rId40"/>
    <p:sldId id="293" r:id="rId41"/>
    <p:sldId id="294" r:id="rId42"/>
    <p:sldId id="295" r:id="rId43"/>
    <p:sldId id="296" r:id="rId44"/>
    <p:sldId id="301" r:id="rId45"/>
    <p:sldId id="299" r:id="rId46"/>
    <p:sldId id="30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B556A86B-3754-4C4B-9A9F-A03C8ED7B665}">
          <p14:sldIdLst>
            <p14:sldId id="256"/>
            <p14:sldId id="282"/>
            <p14:sldId id="269"/>
            <p14:sldId id="257"/>
            <p14:sldId id="258"/>
            <p14:sldId id="259"/>
            <p14:sldId id="286"/>
            <p14:sldId id="287"/>
            <p14:sldId id="260"/>
            <p14:sldId id="302"/>
            <p14:sldId id="303"/>
            <p14:sldId id="261"/>
            <p14:sldId id="262"/>
            <p14:sldId id="278"/>
            <p14:sldId id="263"/>
            <p14:sldId id="264"/>
            <p14:sldId id="270"/>
            <p14:sldId id="265"/>
            <p14:sldId id="266"/>
            <p14:sldId id="267"/>
            <p14:sldId id="268"/>
            <p14:sldId id="272"/>
            <p14:sldId id="271"/>
            <p14:sldId id="273"/>
            <p14:sldId id="277"/>
            <p14:sldId id="275"/>
            <p14:sldId id="276"/>
            <p14:sldId id="279"/>
            <p14:sldId id="280"/>
            <p14:sldId id="281"/>
            <p14:sldId id="283"/>
            <p14:sldId id="284"/>
            <p14:sldId id="285"/>
            <p14:sldId id="288"/>
            <p14:sldId id="289"/>
            <p14:sldId id="297"/>
            <p14:sldId id="290"/>
            <p14:sldId id="291"/>
            <p14:sldId id="292"/>
            <p14:sldId id="293"/>
            <p14:sldId id="294"/>
            <p14:sldId id="295"/>
            <p14:sldId id="296"/>
            <p14:sldId id="301"/>
            <p14:sldId id="299"/>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AAA241-13D1-4DAF-BE82-1BA67FB75813}" v="3" dt="2019-05-19T17:20:09.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660"/>
  </p:normalViewPr>
  <p:slideViewPr>
    <p:cSldViewPr snapToGrid="0">
      <p:cViewPr varScale="1">
        <p:scale>
          <a:sx n="112" d="100"/>
          <a:sy n="112" d="100"/>
        </p:scale>
        <p:origin x="1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3A2400B4-8277-4F29-82E6-E28F21854225}" type="datetimeFigureOut">
              <a:rPr lang="de-DE" smtClean="0"/>
              <a:t>19.05.2019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D1DFF0A-C62C-4067-B340-6692117FD8EC}" type="slidenum">
              <a:rPr lang="de-DE" smtClean="0"/>
              <a:t>‹Nr.›</a:t>
            </a:fld>
            <a:endParaRPr lang="de-DE"/>
          </a:p>
        </p:txBody>
      </p:sp>
    </p:spTree>
    <p:extLst>
      <p:ext uri="{BB962C8B-B14F-4D97-AF65-F5344CB8AC3E}">
        <p14:creationId xmlns:p14="http://schemas.microsoft.com/office/powerpoint/2010/main" val="1271134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A2400B4-8277-4F29-82E6-E28F21854225}" type="datetimeFigureOut">
              <a:rPr lang="de-DE" smtClean="0"/>
              <a:t>19.05.2019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D1DFF0A-C62C-4067-B340-6692117FD8EC}" type="slidenum">
              <a:rPr lang="de-DE" smtClean="0"/>
              <a:t>‹Nr.›</a:t>
            </a:fld>
            <a:endParaRPr lang="de-DE"/>
          </a:p>
        </p:txBody>
      </p:sp>
    </p:spTree>
    <p:extLst>
      <p:ext uri="{BB962C8B-B14F-4D97-AF65-F5344CB8AC3E}">
        <p14:creationId xmlns:p14="http://schemas.microsoft.com/office/powerpoint/2010/main" val="1530454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3A2400B4-8277-4F29-82E6-E28F21854225}" type="datetimeFigureOut">
              <a:rPr lang="de-DE" smtClean="0"/>
              <a:t>19.05.2019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D1DFF0A-C62C-4067-B340-6692117FD8EC}" type="slidenum">
              <a:rPr lang="de-DE" smtClean="0"/>
              <a:t>‹Nr.›</a:t>
            </a:fld>
            <a:endParaRPr lang="de-DE"/>
          </a:p>
        </p:txBody>
      </p:sp>
    </p:spTree>
    <p:extLst>
      <p:ext uri="{BB962C8B-B14F-4D97-AF65-F5344CB8AC3E}">
        <p14:creationId xmlns:p14="http://schemas.microsoft.com/office/powerpoint/2010/main" val="1309757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3A2400B4-8277-4F29-82E6-E28F21854225}" type="datetimeFigureOut">
              <a:rPr lang="de-DE" smtClean="0"/>
              <a:t>19.05.2019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D1DFF0A-C62C-4067-B340-6692117FD8EC}" type="slidenum">
              <a:rPr lang="de-DE" smtClean="0"/>
              <a:t>‹Nr.›</a:t>
            </a:fld>
            <a:endParaRPr lang="de-DE"/>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81394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A2400B4-8277-4F29-82E6-E28F21854225}" type="datetimeFigureOut">
              <a:rPr lang="de-DE" smtClean="0"/>
              <a:t>19.05.2019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D1DFF0A-C62C-4067-B340-6692117FD8EC}" type="slidenum">
              <a:rPr lang="de-DE" smtClean="0"/>
              <a:t>‹Nr.›</a:t>
            </a:fld>
            <a:endParaRPr lang="de-DE"/>
          </a:p>
        </p:txBody>
      </p:sp>
    </p:spTree>
    <p:extLst>
      <p:ext uri="{BB962C8B-B14F-4D97-AF65-F5344CB8AC3E}">
        <p14:creationId xmlns:p14="http://schemas.microsoft.com/office/powerpoint/2010/main" val="1380113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2400B4-8277-4F29-82E6-E28F21854225}" type="datetimeFigureOut">
              <a:rPr lang="de-DE" smtClean="0"/>
              <a:t>19.05.2019</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D1DFF0A-C62C-4067-B340-6692117FD8EC}" type="slidenum">
              <a:rPr lang="de-DE" smtClean="0"/>
              <a:t>‹Nr.›</a:t>
            </a:fld>
            <a:endParaRPr lang="de-DE"/>
          </a:p>
        </p:txBody>
      </p:sp>
    </p:spTree>
    <p:extLst>
      <p:ext uri="{BB962C8B-B14F-4D97-AF65-F5344CB8AC3E}">
        <p14:creationId xmlns:p14="http://schemas.microsoft.com/office/powerpoint/2010/main" val="2272834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2400B4-8277-4F29-82E6-E28F21854225}" type="datetimeFigureOut">
              <a:rPr lang="de-DE" smtClean="0"/>
              <a:t>19.05.2019</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D1DFF0A-C62C-4067-B340-6692117FD8EC}" type="slidenum">
              <a:rPr lang="de-DE" smtClean="0"/>
              <a:t>‹Nr.›</a:t>
            </a:fld>
            <a:endParaRPr lang="de-DE"/>
          </a:p>
        </p:txBody>
      </p:sp>
    </p:spTree>
    <p:extLst>
      <p:ext uri="{BB962C8B-B14F-4D97-AF65-F5344CB8AC3E}">
        <p14:creationId xmlns:p14="http://schemas.microsoft.com/office/powerpoint/2010/main" val="1524692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A2400B4-8277-4F29-82E6-E28F21854225}" type="datetimeFigureOut">
              <a:rPr lang="de-DE" smtClean="0"/>
              <a:t>19.05.2019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D1DFF0A-C62C-4067-B340-6692117FD8EC}" type="slidenum">
              <a:rPr lang="de-DE" smtClean="0"/>
              <a:t>‹Nr.›</a:t>
            </a:fld>
            <a:endParaRPr lang="de-DE"/>
          </a:p>
        </p:txBody>
      </p:sp>
    </p:spTree>
    <p:extLst>
      <p:ext uri="{BB962C8B-B14F-4D97-AF65-F5344CB8AC3E}">
        <p14:creationId xmlns:p14="http://schemas.microsoft.com/office/powerpoint/2010/main" val="950519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A2400B4-8277-4F29-82E6-E28F21854225}" type="datetimeFigureOut">
              <a:rPr lang="de-DE" smtClean="0"/>
              <a:t>19.05.2019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D1DFF0A-C62C-4067-B340-6692117FD8EC}" type="slidenum">
              <a:rPr lang="de-DE" smtClean="0"/>
              <a:t>‹Nr.›</a:t>
            </a:fld>
            <a:endParaRPr lang="de-DE"/>
          </a:p>
        </p:txBody>
      </p:sp>
    </p:spTree>
    <p:extLst>
      <p:ext uri="{BB962C8B-B14F-4D97-AF65-F5344CB8AC3E}">
        <p14:creationId xmlns:p14="http://schemas.microsoft.com/office/powerpoint/2010/main" val="1283067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A2400B4-8277-4F29-82E6-E28F21854225}" type="datetimeFigureOut">
              <a:rPr lang="de-DE" smtClean="0"/>
              <a:t>19.05.2019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D1DFF0A-C62C-4067-B340-6692117FD8EC}" type="slidenum">
              <a:rPr lang="de-DE" smtClean="0"/>
              <a:t>‹Nr.›</a:t>
            </a:fld>
            <a:endParaRPr lang="de-DE"/>
          </a:p>
        </p:txBody>
      </p:sp>
    </p:spTree>
    <p:extLst>
      <p:ext uri="{BB962C8B-B14F-4D97-AF65-F5344CB8AC3E}">
        <p14:creationId xmlns:p14="http://schemas.microsoft.com/office/powerpoint/2010/main" val="3780456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A2400B4-8277-4F29-82E6-E28F21854225}" type="datetimeFigureOut">
              <a:rPr lang="de-DE" smtClean="0"/>
              <a:t>19.05.2019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0D1DFF0A-C62C-4067-B340-6692117FD8EC}" type="slidenum">
              <a:rPr lang="de-DE" smtClean="0"/>
              <a:t>‹Nr.›</a:t>
            </a:fld>
            <a:endParaRPr lang="de-DE"/>
          </a:p>
        </p:txBody>
      </p:sp>
    </p:spTree>
    <p:extLst>
      <p:ext uri="{BB962C8B-B14F-4D97-AF65-F5344CB8AC3E}">
        <p14:creationId xmlns:p14="http://schemas.microsoft.com/office/powerpoint/2010/main" val="2323761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3A2400B4-8277-4F29-82E6-E28F21854225}" type="datetimeFigureOut">
              <a:rPr lang="de-DE" smtClean="0"/>
              <a:t>19.05.2019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D1DFF0A-C62C-4067-B340-6692117FD8EC}" type="slidenum">
              <a:rPr lang="de-DE" smtClean="0"/>
              <a:t>‹Nr.›</a:t>
            </a:fld>
            <a:endParaRPr lang="de-DE"/>
          </a:p>
        </p:txBody>
      </p:sp>
    </p:spTree>
    <p:extLst>
      <p:ext uri="{BB962C8B-B14F-4D97-AF65-F5344CB8AC3E}">
        <p14:creationId xmlns:p14="http://schemas.microsoft.com/office/powerpoint/2010/main" val="7156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A2400B4-8277-4F29-82E6-E28F21854225}" type="datetimeFigureOut">
              <a:rPr lang="de-DE" smtClean="0"/>
              <a:t>19.05.2019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0D1DFF0A-C62C-4067-B340-6692117FD8EC}" type="slidenum">
              <a:rPr lang="de-DE" smtClean="0"/>
              <a:t>‹Nr.›</a:t>
            </a:fld>
            <a:endParaRPr lang="de-DE"/>
          </a:p>
        </p:txBody>
      </p:sp>
    </p:spTree>
    <p:extLst>
      <p:ext uri="{BB962C8B-B14F-4D97-AF65-F5344CB8AC3E}">
        <p14:creationId xmlns:p14="http://schemas.microsoft.com/office/powerpoint/2010/main" val="2980124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3A2400B4-8277-4F29-82E6-E28F21854225}" type="datetimeFigureOut">
              <a:rPr lang="de-DE" smtClean="0"/>
              <a:t>19.05.2019</a:t>
            </a:fld>
            <a:endParaRPr lang="de-DE"/>
          </a:p>
        </p:txBody>
      </p:sp>
      <p:sp>
        <p:nvSpPr>
          <p:cNvPr id="5" name="Footer Placeholder 3"/>
          <p:cNvSpPr>
            <a:spLocks noGrp="1"/>
          </p:cNvSpPr>
          <p:nvPr>
            <p:ph type="ftr" sz="quarter" idx="11"/>
          </p:nvPr>
        </p:nvSpPr>
        <p:spPr/>
        <p:txBody>
          <a:bodyPr/>
          <a:lstStyle/>
          <a:p>
            <a:endParaRPr lang="de-DE"/>
          </a:p>
        </p:txBody>
      </p:sp>
      <p:sp>
        <p:nvSpPr>
          <p:cNvPr id="6" name="Slide Number Placeholder 4"/>
          <p:cNvSpPr>
            <a:spLocks noGrp="1"/>
          </p:cNvSpPr>
          <p:nvPr>
            <p:ph type="sldNum" sz="quarter" idx="12"/>
          </p:nvPr>
        </p:nvSpPr>
        <p:spPr/>
        <p:txBody>
          <a:bodyPr/>
          <a:lstStyle/>
          <a:p>
            <a:fld id="{0D1DFF0A-C62C-4067-B340-6692117FD8EC}" type="slidenum">
              <a:rPr lang="de-DE" smtClean="0"/>
              <a:t>‹Nr.›</a:t>
            </a:fld>
            <a:endParaRPr lang="de-DE"/>
          </a:p>
        </p:txBody>
      </p:sp>
    </p:spTree>
    <p:extLst>
      <p:ext uri="{BB962C8B-B14F-4D97-AF65-F5344CB8AC3E}">
        <p14:creationId xmlns:p14="http://schemas.microsoft.com/office/powerpoint/2010/main" val="2350197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A2400B4-8277-4F29-82E6-E28F21854225}" type="datetimeFigureOut">
              <a:rPr lang="de-DE" smtClean="0"/>
              <a:t>19.05.2019</a:t>
            </a:fld>
            <a:endParaRPr lang="de-DE"/>
          </a:p>
        </p:txBody>
      </p:sp>
      <p:sp>
        <p:nvSpPr>
          <p:cNvPr id="5" name="Footer Placeholder 2"/>
          <p:cNvSpPr>
            <a:spLocks noGrp="1"/>
          </p:cNvSpPr>
          <p:nvPr>
            <p:ph type="ftr" sz="quarter" idx="11"/>
          </p:nvPr>
        </p:nvSpPr>
        <p:spPr/>
        <p:txBody>
          <a:bodyPr/>
          <a:lstStyle/>
          <a:p>
            <a:endParaRPr lang="de-DE"/>
          </a:p>
        </p:txBody>
      </p:sp>
      <p:sp>
        <p:nvSpPr>
          <p:cNvPr id="6" name="Slide Number Placeholder 3"/>
          <p:cNvSpPr>
            <a:spLocks noGrp="1"/>
          </p:cNvSpPr>
          <p:nvPr>
            <p:ph type="sldNum" sz="quarter" idx="12"/>
          </p:nvPr>
        </p:nvSpPr>
        <p:spPr/>
        <p:txBody>
          <a:bodyPr/>
          <a:lstStyle/>
          <a:p>
            <a:fld id="{0D1DFF0A-C62C-4067-B340-6692117FD8EC}" type="slidenum">
              <a:rPr lang="de-DE" smtClean="0"/>
              <a:t>‹Nr.›</a:t>
            </a:fld>
            <a:endParaRPr lang="de-DE"/>
          </a:p>
        </p:txBody>
      </p:sp>
    </p:spTree>
    <p:extLst>
      <p:ext uri="{BB962C8B-B14F-4D97-AF65-F5344CB8AC3E}">
        <p14:creationId xmlns:p14="http://schemas.microsoft.com/office/powerpoint/2010/main" val="1810423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3A2400B4-8277-4F29-82E6-E28F21854225}" type="datetimeFigureOut">
              <a:rPr lang="de-DE" smtClean="0"/>
              <a:t>19.05.2019</a:t>
            </a:fld>
            <a:endParaRPr lang="de-DE"/>
          </a:p>
        </p:txBody>
      </p:sp>
      <p:sp>
        <p:nvSpPr>
          <p:cNvPr id="5" name="Footer Placeholder 5"/>
          <p:cNvSpPr>
            <a:spLocks noGrp="1"/>
          </p:cNvSpPr>
          <p:nvPr>
            <p:ph type="ftr" sz="quarter" idx="11"/>
          </p:nvPr>
        </p:nvSpPr>
        <p:spPr/>
        <p:txBody>
          <a:bodyPr/>
          <a:lstStyle/>
          <a:p>
            <a:endParaRPr lang="de-DE"/>
          </a:p>
        </p:txBody>
      </p:sp>
      <p:sp>
        <p:nvSpPr>
          <p:cNvPr id="6" name="Slide Number Placeholder 6"/>
          <p:cNvSpPr>
            <a:spLocks noGrp="1"/>
          </p:cNvSpPr>
          <p:nvPr>
            <p:ph type="sldNum" sz="quarter" idx="12"/>
          </p:nvPr>
        </p:nvSpPr>
        <p:spPr/>
        <p:txBody>
          <a:bodyPr/>
          <a:lstStyle/>
          <a:p>
            <a:fld id="{0D1DFF0A-C62C-4067-B340-6692117FD8EC}" type="slidenum">
              <a:rPr lang="de-DE" smtClean="0"/>
              <a:t>‹Nr.›</a:t>
            </a:fld>
            <a:endParaRPr lang="de-DE"/>
          </a:p>
        </p:txBody>
      </p:sp>
    </p:spTree>
    <p:extLst>
      <p:ext uri="{BB962C8B-B14F-4D97-AF65-F5344CB8AC3E}">
        <p14:creationId xmlns:p14="http://schemas.microsoft.com/office/powerpoint/2010/main" val="254988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A2400B4-8277-4F29-82E6-E28F21854225}" type="datetimeFigureOut">
              <a:rPr lang="de-DE" smtClean="0"/>
              <a:t>19.05.2019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0D1DFF0A-C62C-4067-B340-6692117FD8EC}" type="slidenum">
              <a:rPr lang="de-DE" smtClean="0"/>
              <a:t>‹Nr.›</a:t>
            </a:fld>
            <a:endParaRPr lang="de-DE"/>
          </a:p>
        </p:txBody>
      </p:sp>
    </p:spTree>
    <p:extLst>
      <p:ext uri="{BB962C8B-B14F-4D97-AF65-F5344CB8AC3E}">
        <p14:creationId xmlns:p14="http://schemas.microsoft.com/office/powerpoint/2010/main" val="345220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A2400B4-8277-4F29-82E6-E28F21854225}" type="datetimeFigureOut">
              <a:rPr lang="de-DE" smtClean="0"/>
              <a:t>19.05.2019</a:t>
            </a:fld>
            <a:endParaRPr lang="de-D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DE"/>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D1DFF0A-C62C-4067-B340-6692117FD8EC}" type="slidenum">
              <a:rPr lang="de-DE" smtClean="0"/>
              <a:t>‹Nr.›</a:t>
            </a:fld>
            <a:endParaRPr lang="de-DE"/>
          </a:p>
        </p:txBody>
      </p:sp>
    </p:spTree>
    <p:extLst>
      <p:ext uri="{BB962C8B-B14F-4D97-AF65-F5344CB8AC3E}">
        <p14:creationId xmlns:p14="http://schemas.microsoft.com/office/powerpoint/2010/main" val="3701617041"/>
      </p:ext>
    </p:extLst>
  </p:cSld>
  <p:clrMap bg1="dk1" tx1="lt1" bg2="dk2" tx2="lt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ACF2E3-AA16-494C-82ED-14B25452D145}"/>
              </a:ext>
            </a:extLst>
          </p:cNvPr>
          <p:cNvSpPr>
            <a:spLocks noGrp="1"/>
          </p:cNvSpPr>
          <p:nvPr>
            <p:ph type="ctrTitle"/>
          </p:nvPr>
        </p:nvSpPr>
        <p:spPr>
          <a:xfrm>
            <a:off x="4651947" y="758952"/>
            <a:ext cx="6323519" cy="4041648"/>
          </a:xfrm>
        </p:spPr>
        <p:txBody>
          <a:bodyPr>
            <a:normAutofit/>
          </a:bodyPr>
          <a:lstStyle/>
          <a:p>
            <a:r>
              <a:rPr lang="de-DE" b="1" u="sng" dirty="0">
                <a:effectLst>
                  <a:outerShdw blurRad="38100" dist="38100" dir="2700000" algn="tl">
                    <a:srgbClr val="000000">
                      <a:alpha val="43137"/>
                    </a:srgbClr>
                  </a:outerShdw>
                </a:effectLst>
              </a:rPr>
              <a:t>Crash-Kurs Java</a:t>
            </a:r>
            <a:br>
              <a:rPr lang="de-DE" b="1" u="sng" dirty="0">
                <a:effectLst>
                  <a:outerShdw blurRad="38100" dist="38100" dir="2700000" algn="tl">
                    <a:srgbClr val="000000">
                      <a:alpha val="43137"/>
                    </a:srgbClr>
                  </a:outerShdw>
                </a:effectLst>
              </a:rPr>
            </a:br>
            <a:endParaRPr lang="de-DE" b="1" u="sng" dirty="0">
              <a:effectLst>
                <a:outerShdw blurRad="38100" dist="38100" dir="2700000" algn="tl">
                  <a:srgbClr val="000000">
                    <a:alpha val="43137"/>
                  </a:srgbClr>
                </a:outerShdw>
              </a:effectLst>
            </a:endParaRPr>
          </a:p>
        </p:txBody>
      </p:sp>
      <p:sp>
        <p:nvSpPr>
          <p:cNvPr id="3" name="Untertitel 2">
            <a:extLst>
              <a:ext uri="{FF2B5EF4-FFF2-40B4-BE49-F238E27FC236}">
                <a16:creationId xmlns:a16="http://schemas.microsoft.com/office/drawing/2014/main" id="{A702F4F2-2C55-46DA-9531-18C01111AFF5}"/>
              </a:ext>
            </a:extLst>
          </p:cNvPr>
          <p:cNvSpPr>
            <a:spLocks noGrp="1"/>
          </p:cNvSpPr>
          <p:nvPr>
            <p:ph type="subTitle" idx="1"/>
          </p:nvPr>
        </p:nvSpPr>
        <p:spPr>
          <a:xfrm>
            <a:off x="4651947" y="4800600"/>
            <a:ext cx="6323520" cy="1691640"/>
          </a:xfrm>
        </p:spPr>
        <p:txBody>
          <a:bodyPr>
            <a:normAutofit/>
          </a:bodyPr>
          <a:lstStyle/>
          <a:p>
            <a:endParaRPr lang="de-DE" dirty="0"/>
          </a:p>
          <a:p>
            <a:endParaRPr lang="de-DE" dirty="0"/>
          </a:p>
          <a:p>
            <a:endParaRPr lang="de-DE" dirty="0"/>
          </a:p>
          <a:p>
            <a:pPr algn="r"/>
            <a:r>
              <a:rPr lang="de-DE" dirty="0" err="1"/>
              <a:t>by</a:t>
            </a:r>
            <a:r>
              <a:rPr lang="de-DE" dirty="0"/>
              <a:t> Armin </a:t>
            </a:r>
          </a:p>
        </p:txBody>
      </p:sp>
      <p:sp>
        <p:nvSpPr>
          <p:cNvPr id="5" name="Textfeld 4">
            <a:extLst>
              <a:ext uri="{FF2B5EF4-FFF2-40B4-BE49-F238E27FC236}">
                <a16:creationId xmlns:a16="http://schemas.microsoft.com/office/drawing/2014/main" id="{86EE0F09-E41F-40E3-A7F8-2E1C139C4202}"/>
              </a:ext>
            </a:extLst>
          </p:cNvPr>
          <p:cNvSpPr txBox="1"/>
          <p:nvPr/>
        </p:nvSpPr>
        <p:spPr>
          <a:xfrm>
            <a:off x="103695" y="0"/>
            <a:ext cx="3464677" cy="7848302"/>
          </a:xfrm>
          <a:prstGeom prst="rect">
            <a:avLst/>
          </a:prstGeom>
          <a:noFill/>
        </p:spPr>
        <p:txBody>
          <a:bodyPr wrap="square" rtlCol="0">
            <a:spAutoFit/>
          </a:bodyPr>
          <a:lstStyle/>
          <a:p>
            <a:pPr marL="285750" indent="-285750">
              <a:buFont typeface="Courier New" panose="02070309020205020404" pitchFamily="49" charset="0"/>
              <a:buChar char="o"/>
            </a:pPr>
            <a:endParaRPr lang="de-DE" dirty="0"/>
          </a:p>
          <a:p>
            <a:r>
              <a:rPr lang="de-DE" dirty="0"/>
              <a:t>Chapter 1</a:t>
            </a:r>
          </a:p>
          <a:p>
            <a:pPr marL="285750" indent="-285750">
              <a:buFont typeface="Courier New" panose="02070309020205020404" pitchFamily="49" charset="0"/>
              <a:buChar char="o"/>
            </a:pPr>
            <a:endParaRPr lang="de-DE" dirty="0"/>
          </a:p>
          <a:p>
            <a:pPr marL="285750" indent="-285750">
              <a:buFont typeface="Courier New" panose="02070309020205020404" pitchFamily="49" charset="0"/>
              <a:buChar char="o"/>
            </a:pPr>
            <a:r>
              <a:rPr lang="de-DE" dirty="0"/>
              <a:t>Was ist Java</a:t>
            </a:r>
          </a:p>
          <a:p>
            <a:pPr marL="285750" indent="-285750">
              <a:buFont typeface="Courier New" panose="02070309020205020404" pitchFamily="49" charset="0"/>
              <a:buChar char="o"/>
            </a:pPr>
            <a:r>
              <a:rPr lang="de-DE" dirty="0"/>
              <a:t>Java-Code</a:t>
            </a:r>
          </a:p>
          <a:p>
            <a:pPr marL="285750" indent="-285750">
              <a:buFont typeface="Courier New" panose="02070309020205020404" pitchFamily="49" charset="0"/>
              <a:buChar char="o"/>
            </a:pPr>
            <a:r>
              <a:rPr lang="de-DE" dirty="0"/>
              <a:t>Datentypen / Arrays</a:t>
            </a:r>
          </a:p>
          <a:p>
            <a:pPr marL="285750" indent="-285750">
              <a:buFont typeface="Courier New" panose="02070309020205020404" pitchFamily="49" charset="0"/>
              <a:buChar char="o"/>
            </a:pPr>
            <a:r>
              <a:rPr lang="de-DE" dirty="0"/>
              <a:t>Style Guide  &amp; Kommentare</a:t>
            </a:r>
          </a:p>
          <a:p>
            <a:pPr marL="285750" indent="-285750">
              <a:buFont typeface="Courier New" panose="02070309020205020404" pitchFamily="49" charset="0"/>
              <a:buChar char="o"/>
            </a:pPr>
            <a:r>
              <a:rPr lang="de-DE" dirty="0"/>
              <a:t>Erstes Java Programm  </a:t>
            </a:r>
          </a:p>
          <a:p>
            <a:pPr lvl="1"/>
            <a:r>
              <a:rPr lang="de-DE" dirty="0"/>
              <a:t>(Nicht Hallo World)</a:t>
            </a:r>
          </a:p>
          <a:p>
            <a:pPr marL="285750" indent="-285750">
              <a:buFont typeface="Courier New" panose="02070309020205020404" pitchFamily="49" charset="0"/>
              <a:buChar char="o"/>
            </a:pPr>
            <a:r>
              <a:rPr lang="de-DE" dirty="0" err="1"/>
              <a:t>Exception</a:t>
            </a:r>
            <a:endParaRPr lang="de-DE" dirty="0"/>
          </a:p>
          <a:p>
            <a:pPr marL="285750" indent="-285750">
              <a:buFont typeface="Courier New" panose="02070309020205020404" pitchFamily="49" charset="0"/>
              <a:buChar char="o"/>
            </a:pPr>
            <a:r>
              <a:rPr lang="de-DE" dirty="0"/>
              <a:t>Einlesen von Inputs</a:t>
            </a:r>
          </a:p>
          <a:p>
            <a:pPr marL="285750" indent="-285750">
              <a:buFont typeface="Courier New" panose="02070309020205020404" pitchFamily="49" charset="0"/>
              <a:buChar char="o"/>
            </a:pPr>
            <a:r>
              <a:rPr lang="de-DE" dirty="0"/>
              <a:t>Verzweigung / Cases</a:t>
            </a:r>
          </a:p>
          <a:p>
            <a:pPr marL="285750" indent="-285750">
              <a:buFont typeface="Courier New" panose="02070309020205020404" pitchFamily="49" charset="0"/>
              <a:buChar char="o"/>
            </a:pPr>
            <a:r>
              <a:rPr lang="de-DE" dirty="0"/>
              <a:t>Schleifen</a:t>
            </a:r>
          </a:p>
          <a:p>
            <a:pPr marL="285750" indent="-285750">
              <a:buFont typeface="Courier New" panose="02070309020205020404" pitchFamily="49" charset="0"/>
              <a:buChar char="o"/>
            </a:pPr>
            <a:r>
              <a:rPr lang="de-DE" dirty="0"/>
              <a:t>Rekursion</a:t>
            </a:r>
          </a:p>
          <a:p>
            <a:endParaRPr lang="de-DE" dirty="0"/>
          </a:p>
          <a:p>
            <a:r>
              <a:rPr lang="de-DE" dirty="0"/>
              <a:t>Chapter 2</a:t>
            </a:r>
          </a:p>
          <a:p>
            <a:pPr marL="285750" indent="-285750">
              <a:buFont typeface="Courier New" panose="02070309020205020404" pitchFamily="49" charset="0"/>
              <a:buChar char="o"/>
            </a:pPr>
            <a:r>
              <a:rPr lang="de-DE" dirty="0"/>
              <a:t>Klassen</a:t>
            </a:r>
          </a:p>
          <a:p>
            <a:pPr marL="285750" indent="-285750">
              <a:buFont typeface="Courier New" panose="02070309020205020404" pitchFamily="49" charset="0"/>
              <a:buChar char="o"/>
            </a:pPr>
            <a:r>
              <a:rPr lang="de-DE" dirty="0"/>
              <a:t>Datenkapselung</a:t>
            </a:r>
          </a:p>
          <a:p>
            <a:pPr marL="285750" indent="-285750">
              <a:buFont typeface="Courier New" panose="02070309020205020404" pitchFamily="49" charset="0"/>
              <a:buChar char="o"/>
            </a:pPr>
            <a:r>
              <a:rPr lang="de-DE" dirty="0"/>
              <a:t>Listen</a:t>
            </a:r>
          </a:p>
          <a:p>
            <a:pPr marL="285750" indent="-285750">
              <a:buFont typeface="Courier New" panose="02070309020205020404" pitchFamily="49" charset="0"/>
              <a:buChar char="o"/>
            </a:pPr>
            <a:r>
              <a:rPr lang="de-DE" dirty="0"/>
              <a:t>Streams</a:t>
            </a:r>
          </a:p>
          <a:p>
            <a:pPr marL="285750" indent="-285750">
              <a:buFont typeface="Courier New" panose="02070309020205020404" pitchFamily="49" charset="0"/>
              <a:buChar char="o"/>
            </a:pPr>
            <a:r>
              <a:rPr lang="de-DE" dirty="0"/>
              <a:t>Lambda </a:t>
            </a:r>
            <a:r>
              <a:rPr lang="de-DE" dirty="0" err="1"/>
              <a:t>Expr</a:t>
            </a:r>
            <a:r>
              <a:rPr lang="de-DE" dirty="0"/>
              <a:t>.</a:t>
            </a:r>
          </a:p>
          <a:p>
            <a:pPr marL="285750" indent="-285750">
              <a:buFont typeface="Courier New" panose="02070309020205020404" pitchFamily="49" charset="0"/>
              <a:buChar char="o"/>
            </a:pPr>
            <a:r>
              <a:rPr lang="de-DE" dirty="0"/>
              <a:t>JDBC</a:t>
            </a:r>
          </a:p>
          <a:p>
            <a:pPr marL="285750" indent="-285750">
              <a:buFont typeface="Courier New" panose="02070309020205020404" pitchFamily="49" charset="0"/>
              <a:buChar char="o"/>
            </a:pPr>
            <a:r>
              <a:rPr lang="de-DE" dirty="0" err="1"/>
              <a:t>Bachlore</a:t>
            </a:r>
            <a:r>
              <a:rPr lang="de-DE" dirty="0"/>
              <a:t> + </a:t>
            </a:r>
            <a:r>
              <a:rPr lang="de-DE" dirty="0" err="1"/>
              <a:t>Mastrore</a:t>
            </a:r>
            <a:endParaRPr lang="de-DE" dirty="0"/>
          </a:p>
          <a:p>
            <a:pPr marL="285750" indent="-285750">
              <a:buFont typeface="Courier New" panose="02070309020205020404" pitchFamily="49" charset="0"/>
              <a:buChar char="o"/>
            </a:pPr>
            <a:endParaRPr lang="de-DE" dirty="0"/>
          </a:p>
          <a:p>
            <a:pPr marL="285750" indent="-285750">
              <a:buFont typeface="Courier New" panose="02070309020205020404" pitchFamily="49" charset="0"/>
              <a:buChar char="o"/>
            </a:pPr>
            <a:endParaRPr lang="de-DE" dirty="0"/>
          </a:p>
          <a:p>
            <a:pPr marL="285750" indent="-285750">
              <a:buFont typeface="Courier New" panose="02070309020205020404" pitchFamily="49" charset="0"/>
              <a:buChar char="o"/>
            </a:pPr>
            <a:endParaRPr lang="de-DE" dirty="0"/>
          </a:p>
          <a:p>
            <a:pPr marL="285750" indent="-285750">
              <a:buFont typeface="Courier New" panose="02070309020205020404" pitchFamily="49" charset="0"/>
              <a:buChar char="o"/>
            </a:pPr>
            <a:endParaRPr lang="de-DE" dirty="0"/>
          </a:p>
        </p:txBody>
      </p:sp>
      <p:sp>
        <p:nvSpPr>
          <p:cNvPr id="6" name="Textfeld 5">
            <a:extLst>
              <a:ext uri="{FF2B5EF4-FFF2-40B4-BE49-F238E27FC236}">
                <a16:creationId xmlns:a16="http://schemas.microsoft.com/office/drawing/2014/main" id="{50FD7AC8-5AE6-4D72-B32F-03F1DE362C21}"/>
              </a:ext>
            </a:extLst>
          </p:cNvPr>
          <p:cNvSpPr txBox="1"/>
          <p:nvPr/>
        </p:nvSpPr>
        <p:spPr>
          <a:xfrm>
            <a:off x="4651946" y="4800600"/>
            <a:ext cx="5920210" cy="369332"/>
          </a:xfrm>
          <a:prstGeom prst="rect">
            <a:avLst/>
          </a:prstGeom>
          <a:noFill/>
        </p:spPr>
        <p:txBody>
          <a:bodyPr wrap="none" rtlCol="0">
            <a:spAutoFit/>
          </a:bodyPr>
          <a:lstStyle/>
          <a:p>
            <a:r>
              <a:rPr lang="de-DE" dirty="0"/>
              <a:t>Nach jedem Chapter gibt es eine Liste von Aufgaben. </a:t>
            </a:r>
          </a:p>
        </p:txBody>
      </p:sp>
    </p:spTree>
    <p:extLst>
      <p:ext uri="{BB962C8B-B14F-4D97-AF65-F5344CB8AC3E}">
        <p14:creationId xmlns:p14="http://schemas.microsoft.com/office/powerpoint/2010/main" val="6410486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2F78FD-6FB7-49B2-ADCB-B7EF6074E73B}"/>
              </a:ext>
            </a:extLst>
          </p:cNvPr>
          <p:cNvSpPr>
            <a:spLocks noGrp="1"/>
          </p:cNvSpPr>
          <p:nvPr>
            <p:ph type="title"/>
          </p:nvPr>
        </p:nvSpPr>
        <p:spPr/>
        <p:txBody>
          <a:bodyPr/>
          <a:lstStyle/>
          <a:p>
            <a:r>
              <a:rPr lang="de-DE"/>
              <a:t>Einlesen von Inputs</a:t>
            </a:r>
            <a:endParaRPr lang="de-DE" dirty="0"/>
          </a:p>
        </p:txBody>
      </p:sp>
      <p:sp>
        <p:nvSpPr>
          <p:cNvPr id="3" name="Inhaltsplatzhalter 2">
            <a:extLst>
              <a:ext uri="{FF2B5EF4-FFF2-40B4-BE49-F238E27FC236}">
                <a16:creationId xmlns:a16="http://schemas.microsoft.com/office/drawing/2014/main" id="{69BA2EAF-2842-421E-8BC3-0D2837733990}"/>
              </a:ext>
            </a:extLst>
          </p:cNvPr>
          <p:cNvSpPr>
            <a:spLocks noGrp="1"/>
          </p:cNvSpPr>
          <p:nvPr>
            <p:ph idx="1"/>
          </p:nvPr>
        </p:nvSpPr>
        <p:spPr/>
        <p:txBody>
          <a:bodyPr/>
          <a:lstStyle/>
          <a:p>
            <a:pPr marL="0" indent="0">
              <a:buNone/>
            </a:pPr>
            <a:r>
              <a:rPr lang="de-DE" dirty="0"/>
              <a:t>Mit dem </a:t>
            </a:r>
            <a:r>
              <a:rPr lang="de-DE" dirty="0" err="1"/>
              <a:t>InputStreamReader</a:t>
            </a:r>
            <a:r>
              <a:rPr lang="de-DE" dirty="0"/>
              <a:t> lassen sich:	einlesen</a:t>
            </a:r>
          </a:p>
          <a:p>
            <a:pPr marL="0" indent="0">
              <a:buNone/>
            </a:pPr>
            <a:endParaRPr lang="de-DE" dirty="0"/>
          </a:p>
          <a:p>
            <a:pPr lvl="1">
              <a:buFont typeface="Wingdings" panose="05000000000000000000" pitchFamily="2" charset="2"/>
              <a:buChar char="Ø"/>
            </a:pPr>
            <a:r>
              <a:rPr lang="de-DE" dirty="0"/>
              <a:t>Zahlen</a:t>
            </a:r>
          </a:p>
          <a:p>
            <a:pPr lvl="1">
              <a:buFont typeface="Wingdings" panose="05000000000000000000" pitchFamily="2" charset="2"/>
              <a:buChar char="Ø"/>
            </a:pPr>
            <a:r>
              <a:rPr lang="de-DE" dirty="0"/>
              <a:t>Buchstaben</a:t>
            </a:r>
          </a:p>
          <a:p>
            <a:pPr lvl="1">
              <a:buFont typeface="Wingdings" panose="05000000000000000000" pitchFamily="2" charset="2"/>
              <a:buChar char="Ø"/>
            </a:pPr>
            <a:r>
              <a:rPr lang="de-DE" dirty="0"/>
              <a:t>Sätze (Strings)</a:t>
            </a:r>
          </a:p>
          <a:p>
            <a:pPr marL="274320" lvl="1" indent="0">
              <a:buNone/>
            </a:pPr>
            <a:endParaRPr lang="de-DE" dirty="0"/>
          </a:p>
        </p:txBody>
      </p:sp>
      <p:pic>
        <p:nvPicPr>
          <p:cNvPr id="5" name="Grafik 4">
            <a:extLst>
              <a:ext uri="{FF2B5EF4-FFF2-40B4-BE49-F238E27FC236}">
                <a16:creationId xmlns:a16="http://schemas.microsoft.com/office/drawing/2014/main" id="{F75A8778-2787-4379-87AC-10BBAA04E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872" y="3976537"/>
            <a:ext cx="8323844" cy="2645644"/>
          </a:xfrm>
          <a:prstGeom prst="rect">
            <a:avLst/>
          </a:prstGeom>
        </p:spPr>
      </p:pic>
    </p:spTree>
    <p:extLst>
      <p:ext uri="{BB962C8B-B14F-4D97-AF65-F5344CB8AC3E}">
        <p14:creationId xmlns:p14="http://schemas.microsoft.com/office/powerpoint/2010/main" val="15000897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9011AA-AF56-430F-B28D-3B1341D7C6D6}"/>
              </a:ext>
            </a:extLst>
          </p:cNvPr>
          <p:cNvSpPr>
            <a:spLocks noGrp="1"/>
          </p:cNvSpPr>
          <p:nvPr>
            <p:ph type="title"/>
          </p:nvPr>
        </p:nvSpPr>
        <p:spPr/>
        <p:txBody>
          <a:bodyPr/>
          <a:lstStyle/>
          <a:p>
            <a:r>
              <a:rPr lang="de-DE" dirty="0"/>
              <a:t>Einlesen von Inputs</a:t>
            </a:r>
          </a:p>
        </p:txBody>
      </p:sp>
      <p:sp>
        <p:nvSpPr>
          <p:cNvPr id="3" name="Inhaltsplatzhalter 2">
            <a:extLst>
              <a:ext uri="{FF2B5EF4-FFF2-40B4-BE49-F238E27FC236}">
                <a16:creationId xmlns:a16="http://schemas.microsoft.com/office/drawing/2014/main" id="{838548D1-5378-4718-BF6F-815F6161C9B4}"/>
              </a:ext>
            </a:extLst>
          </p:cNvPr>
          <p:cNvSpPr>
            <a:spLocks noGrp="1"/>
          </p:cNvSpPr>
          <p:nvPr>
            <p:ph idx="1"/>
          </p:nvPr>
        </p:nvSpPr>
        <p:spPr/>
        <p:txBody>
          <a:bodyPr/>
          <a:lstStyle/>
          <a:p>
            <a:r>
              <a:rPr lang="de-DE" dirty="0" err="1"/>
              <a:t>InputStreamreader</a:t>
            </a:r>
            <a:r>
              <a:rPr lang="de-DE" dirty="0"/>
              <a:t> ist langsam und lässt Zeichen in System.in</a:t>
            </a:r>
          </a:p>
          <a:p>
            <a:r>
              <a:rPr lang="de-DE" dirty="0" err="1"/>
              <a:t>BufferedReader</a:t>
            </a:r>
            <a:r>
              <a:rPr lang="de-DE" dirty="0"/>
              <a:t> ist schneller und liest mehr Zeichen </a:t>
            </a:r>
            <a:r>
              <a:rPr lang="de-DE"/>
              <a:t>und speichert diese</a:t>
            </a:r>
            <a:endParaRPr lang="de-DE" dirty="0"/>
          </a:p>
        </p:txBody>
      </p:sp>
      <p:pic>
        <p:nvPicPr>
          <p:cNvPr id="5" name="Grafik 4">
            <a:extLst>
              <a:ext uri="{FF2B5EF4-FFF2-40B4-BE49-F238E27FC236}">
                <a16:creationId xmlns:a16="http://schemas.microsoft.com/office/drawing/2014/main" id="{F72066C4-7687-45AE-B2A7-2158A64D6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783" y="3595938"/>
            <a:ext cx="6657002" cy="2896301"/>
          </a:xfrm>
          <a:prstGeom prst="rect">
            <a:avLst/>
          </a:prstGeom>
        </p:spPr>
      </p:pic>
    </p:spTree>
    <p:extLst>
      <p:ext uri="{BB962C8B-B14F-4D97-AF65-F5344CB8AC3E}">
        <p14:creationId xmlns:p14="http://schemas.microsoft.com/office/powerpoint/2010/main" val="36835651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1913D2-FF63-4D6C-AF21-3873B0350BF8}"/>
              </a:ext>
            </a:extLst>
          </p:cNvPr>
          <p:cNvSpPr>
            <a:spLocks noGrp="1"/>
          </p:cNvSpPr>
          <p:nvPr>
            <p:ph type="title"/>
          </p:nvPr>
        </p:nvSpPr>
        <p:spPr/>
        <p:txBody>
          <a:bodyPr/>
          <a:lstStyle/>
          <a:p>
            <a:r>
              <a:rPr lang="de-DE" dirty="0" err="1"/>
              <a:t>Exception</a:t>
            </a:r>
            <a:endParaRPr lang="de-DE" dirty="0"/>
          </a:p>
        </p:txBody>
      </p:sp>
      <p:sp>
        <p:nvSpPr>
          <p:cNvPr id="3" name="Inhaltsplatzhalter 2">
            <a:extLst>
              <a:ext uri="{FF2B5EF4-FFF2-40B4-BE49-F238E27FC236}">
                <a16:creationId xmlns:a16="http://schemas.microsoft.com/office/drawing/2014/main" id="{1E42743C-4A39-4326-9C8B-77B77C7B400D}"/>
              </a:ext>
            </a:extLst>
          </p:cNvPr>
          <p:cNvSpPr>
            <a:spLocks noGrp="1"/>
          </p:cNvSpPr>
          <p:nvPr>
            <p:ph idx="1"/>
          </p:nvPr>
        </p:nvSpPr>
        <p:spPr>
          <a:xfrm>
            <a:off x="1261871" y="1828801"/>
            <a:ext cx="9692639" cy="838986"/>
          </a:xfrm>
        </p:spPr>
        <p:txBody>
          <a:bodyPr>
            <a:normAutofit fontScale="85000" lnSpcReduction="10000"/>
          </a:bodyPr>
          <a:lstStyle/>
          <a:p>
            <a:pPr marL="0" indent="0">
              <a:buNone/>
            </a:pPr>
            <a:r>
              <a:rPr lang="de-DE" b="1" i="1" dirty="0"/>
              <a:t>Was passiert wenn ein User sich entscheidet etwas anderes als eine Zahl einzugeben?</a:t>
            </a:r>
          </a:p>
          <a:p>
            <a:pPr marL="0" indent="0">
              <a:buNone/>
            </a:pPr>
            <a:r>
              <a:rPr lang="de-DE" b="1" i="1" dirty="0"/>
              <a:t>	</a:t>
            </a:r>
          </a:p>
        </p:txBody>
      </p:sp>
      <p:pic>
        <p:nvPicPr>
          <p:cNvPr id="5" name="Grafik 4">
            <a:extLst>
              <a:ext uri="{FF2B5EF4-FFF2-40B4-BE49-F238E27FC236}">
                <a16:creationId xmlns:a16="http://schemas.microsoft.com/office/drawing/2014/main" id="{672DA09C-5F2C-4F6C-9EA5-EEFFCB920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490" y="2428735"/>
            <a:ext cx="9516803" cy="2000529"/>
          </a:xfrm>
          <a:prstGeom prst="rect">
            <a:avLst/>
          </a:prstGeom>
        </p:spPr>
      </p:pic>
      <p:sp>
        <p:nvSpPr>
          <p:cNvPr id="6" name="Textfeld 5">
            <a:extLst>
              <a:ext uri="{FF2B5EF4-FFF2-40B4-BE49-F238E27FC236}">
                <a16:creationId xmlns:a16="http://schemas.microsoft.com/office/drawing/2014/main" id="{843493C8-7966-4EE0-A346-E948D42BF3BF}"/>
              </a:ext>
            </a:extLst>
          </p:cNvPr>
          <p:cNvSpPr txBox="1"/>
          <p:nvPr/>
        </p:nvSpPr>
        <p:spPr>
          <a:xfrm>
            <a:off x="1237490" y="4659866"/>
            <a:ext cx="5351145" cy="369332"/>
          </a:xfrm>
          <a:prstGeom prst="rect">
            <a:avLst/>
          </a:prstGeom>
          <a:noFill/>
        </p:spPr>
        <p:txBody>
          <a:bodyPr wrap="none" rtlCol="0">
            <a:spAutoFit/>
          </a:bodyPr>
          <a:lstStyle/>
          <a:p>
            <a:r>
              <a:rPr lang="de-DE" dirty="0"/>
              <a:t>Die Konsole gibt einen Fehler aus und stürzt ab.</a:t>
            </a:r>
          </a:p>
        </p:txBody>
      </p:sp>
    </p:spTree>
    <p:extLst>
      <p:ext uri="{BB962C8B-B14F-4D97-AF65-F5344CB8AC3E}">
        <p14:creationId xmlns:p14="http://schemas.microsoft.com/office/powerpoint/2010/main" val="28571792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8CBFAE-49AA-4C48-893B-6B3F444293B5}"/>
              </a:ext>
            </a:extLst>
          </p:cNvPr>
          <p:cNvSpPr>
            <a:spLocks noGrp="1"/>
          </p:cNvSpPr>
          <p:nvPr>
            <p:ph type="title"/>
          </p:nvPr>
        </p:nvSpPr>
        <p:spPr/>
        <p:txBody>
          <a:bodyPr/>
          <a:lstStyle/>
          <a:p>
            <a:r>
              <a:rPr lang="de-DE" dirty="0" err="1"/>
              <a:t>Exception</a:t>
            </a:r>
            <a:endParaRPr lang="de-DE" dirty="0"/>
          </a:p>
        </p:txBody>
      </p:sp>
      <p:sp>
        <p:nvSpPr>
          <p:cNvPr id="3" name="Inhaltsplatzhalter 2">
            <a:extLst>
              <a:ext uri="{FF2B5EF4-FFF2-40B4-BE49-F238E27FC236}">
                <a16:creationId xmlns:a16="http://schemas.microsoft.com/office/drawing/2014/main" id="{7EF7D830-4FB3-43EF-8AE5-562B2B1E5FD4}"/>
              </a:ext>
            </a:extLst>
          </p:cNvPr>
          <p:cNvSpPr>
            <a:spLocks noGrp="1"/>
          </p:cNvSpPr>
          <p:nvPr>
            <p:ph idx="1"/>
          </p:nvPr>
        </p:nvSpPr>
        <p:spPr/>
        <p:txBody>
          <a:bodyPr/>
          <a:lstStyle/>
          <a:p>
            <a:r>
              <a:rPr lang="de-DE" dirty="0"/>
              <a:t>Wir müssen die Fehler vom User ausgleichen</a:t>
            </a:r>
          </a:p>
          <a:p>
            <a:r>
              <a:rPr lang="de-DE" dirty="0"/>
              <a:t>Geht vom DAU aus (dümmsten anzunehmenden User)</a:t>
            </a:r>
          </a:p>
          <a:p>
            <a:r>
              <a:rPr lang="de-DE" dirty="0"/>
              <a:t>Zwei Arten von </a:t>
            </a:r>
            <a:r>
              <a:rPr lang="de-DE" dirty="0" err="1"/>
              <a:t>Exception</a:t>
            </a:r>
            <a:r>
              <a:rPr lang="de-DE" dirty="0"/>
              <a:t> Handhabung:</a:t>
            </a:r>
          </a:p>
          <a:p>
            <a:pPr lvl="1">
              <a:buFont typeface="Wingdings" panose="05000000000000000000" pitchFamily="2" charset="2"/>
              <a:buChar char="Ø"/>
            </a:pPr>
            <a:r>
              <a:rPr lang="de-DE" dirty="0"/>
              <a:t>Direkt mit Try &amp; Catch</a:t>
            </a:r>
          </a:p>
          <a:p>
            <a:pPr lvl="1">
              <a:buFont typeface="Wingdings" panose="05000000000000000000" pitchFamily="2" charset="2"/>
              <a:buChar char="Ø"/>
            </a:pPr>
            <a:r>
              <a:rPr lang="de-DE" dirty="0"/>
              <a:t>(In)direkt mit IF &amp; ELSE</a:t>
            </a:r>
          </a:p>
          <a:p>
            <a:r>
              <a:rPr lang="de-DE" dirty="0"/>
              <a:t>Programm Absturz/ ungewisse Zustände</a:t>
            </a:r>
          </a:p>
          <a:p>
            <a:pPr marL="274320" lvl="1" indent="0">
              <a:buNone/>
            </a:pPr>
            <a:r>
              <a:rPr lang="de-DE" dirty="0"/>
              <a:t>bei Falscher Handhabung</a:t>
            </a:r>
          </a:p>
          <a:p>
            <a:pPr marL="274320" lvl="1" indent="0">
              <a:buNone/>
            </a:pPr>
            <a:endParaRPr lang="de-DE" dirty="0"/>
          </a:p>
          <a:p>
            <a:pPr marL="274320" lvl="1" indent="0">
              <a:buNone/>
            </a:pPr>
            <a:endParaRPr lang="de-DE" dirty="0"/>
          </a:p>
        </p:txBody>
      </p:sp>
      <p:pic>
        <p:nvPicPr>
          <p:cNvPr id="6" name="Grafik 5">
            <a:extLst>
              <a:ext uri="{FF2B5EF4-FFF2-40B4-BE49-F238E27FC236}">
                <a16:creationId xmlns:a16="http://schemas.microsoft.com/office/drawing/2014/main" id="{209CECC3-ADDB-4E57-9B21-2E9AB6D18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1685" y="1578643"/>
            <a:ext cx="2641736" cy="4851649"/>
          </a:xfrm>
          <a:prstGeom prst="rect">
            <a:avLst/>
          </a:prstGeom>
        </p:spPr>
      </p:pic>
      <p:sp>
        <p:nvSpPr>
          <p:cNvPr id="7" name="Pfeil: nach rechts 6">
            <a:extLst>
              <a:ext uri="{FF2B5EF4-FFF2-40B4-BE49-F238E27FC236}">
                <a16:creationId xmlns:a16="http://schemas.microsoft.com/office/drawing/2014/main" id="{79006471-5D49-4C11-887F-D7B4F6CA37D4}"/>
              </a:ext>
            </a:extLst>
          </p:cNvPr>
          <p:cNvSpPr/>
          <p:nvPr/>
        </p:nvSpPr>
        <p:spPr>
          <a:xfrm rot="1549088">
            <a:off x="6166246" y="997535"/>
            <a:ext cx="3694645" cy="138757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a:extLst>
              <a:ext uri="{FF2B5EF4-FFF2-40B4-BE49-F238E27FC236}">
                <a16:creationId xmlns:a16="http://schemas.microsoft.com/office/drawing/2014/main" id="{F5071EA2-7FE7-490C-8D9A-CDC028BEB5AE}"/>
              </a:ext>
            </a:extLst>
          </p:cNvPr>
          <p:cNvSpPr/>
          <p:nvPr/>
        </p:nvSpPr>
        <p:spPr>
          <a:xfrm>
            <a:off x="4130700" y="262249"/>
            <a:ext cx="1883849" cy="923330"/>
          </a:xfrm>
          <a:prstGeom prst="rect">
            <a:avLst/>
          </a:prstGeom>
          <a:noFill/>
        </p:spPr>
        <p:txBody>
          <a:bodyPr wrap="none" lIns="91440" tIns="45720" rIns="91440" bIns="45720">
            <a:spAutoFit/>
          </a:bodyPr>
          <a:lstStyle/>
          <a:p>
            <a:pPr algn="ctr"/>
            <a:r>
              <a:rPr lang="de-DE" sz="5400" b="1" cap="none" spc="50" dirty="0">
                <a:ln w="0"/>
                <a:solidFill>
                  <a:schemeClr val="bg2"/>
                </a:solidFill>
                <a:effectLst>
                  <a:innerShdw blurRad="63500" dist="50800" dir="13500000">
                    <a:srgbClr val="000000">
                      <a:alpha val="50000"/>
                    </a:srgbClr>
                  </a:innerShdw>
                </a:effectLst>
              </a:rPr>
              <a:t>DAU</a:t>
            </a:r>
          </a:p>
        </p:txBody>
      </p:sp>
      <p:pic>
        <p:nvPicPr>
          <p:cNvPr id="13" name="Grafik 12">
            <a:extLst>
              <a:ext uri="{FF2B5EF4-FFF2-40B4-BE49-F238E27FC236}">
                <a16:creationId xmlns:a16="http://schemas.microsoft.com/office/drawing/2014/main" id="{6856E0F3-5530-4C40-9A5D-B009127663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871" y="4919455"/>
            <a:ext cx="3719281" cy="1676295"/>
          </a:xfrm>
          <a:prstGeom prst="rect">
            <a:avLst/>
          </a:prstGeom>
        </p:spPr>
      </p:pic>
    </p:spTree>
    <p:extLst>
      <p:ext uri="{BB962C8B-B14F-4D97-AF65-F5344CB8AC3E}">
        <p14:creationId xmlns:p14="http://schemas.microsoft.com/office/powerpoint/2010/main" val="41590956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F279BB-1136-466B-AB48-A152838AC2B8}"/>
              </a:ext>
            </a:extLst>
          </p:cNvPr>
          <p:cNvSpPr>
            <a:spLocks noGrp="1"/>
          </p:cNvSpPr>
          <p:nvPr>
            <p:ph type="title"/>
          </p:nvPr>
        </p:nvSpPr>
        <p:spPr/>
        <p:txBody>
          <a:bodyPr>
            <a:normAutofit/>
          </a:bodyPr>
          <a:lstStyle/>
          <a:p>
            <a:r>
              <a:rPr lang="de-DE" dirty="0" err="1"/>
              <a:t>Exception</a:t>
            </a:r>
            <a:endParaRPr lang="de-DE" dirty="0"/>
          </a:p>
        </p:txBody>
      </p:sp>
      <p:sp>
        <p:nvSpPr>
          <p:cNvPr id="3" name="Inhaltsplatzhalter 2">
            <a:extLst>
              <a:ext uri="{FF2B5EF4-FFF2-40B4-BE49-F238E27FC236}">
                <a16:creationId xmlns:a16="http://schemas.microsoft.com/office/drawing/2014/main" id="{F8DDA72A-11C4-46A3-A612-1F0B556B9F22}"/>
              </a:ext>
            </a:extLst>
          </p:cNvPr>
          <p:cNvSpPr>
            <a:spLocks noGrp="1"/>
          </p:cNvSpPr>
          <p:nvPr>
            <p:ph idx="1"/>
          </p:nvPr>
        </p:nvSpPr>
        <p:spPr>
          <a:xfrm>
            <a:off x="1261872" y="1828800"/>
            <a:ext cx="4401509" cy="4351337"/>
          </a:xfrm>
        </p:spPr>
        <p:txBody>
          <a:bodyPr>
            <a:normAutofit/>
          </a:bodyPr>
          <a:lstStyle/>
          <a:p>
            <a:pPr marL="0" indent="0">
              <a:buNone/>
            </a:pPr>
            <a:r>
              <a:rPr lang="de-DE" dirty="0"/>
              <a:t>Eigene </a:t>
            </a:r>
            <a:r>
              <a:rPr lang="de-DE" dirty="0" err="1"/>
              <a:t>Exceptions</a:t>
            </a:r>
            <a:r>
              <a:rPr lang="de-DE" dirty="0"/>
              <a:t> sind auch möglich</a:t>
            </a:r>
          </a:p>
        </p:txBody>
      </p:sp>
      <p:pic>
        <p:nvPicPr>
          <p:cNvPr id="5" name="Grafik 4">
            <a:extLst>
              <a:ext uri="{FF2B5EF4-FFF2-40B4-BE49-F238E27FC236}">
                <a16:creationId xmlns:a16="http://schemas.microsoft.com/office/drawing/2014/main" id="{2BEE81D2-707F-4C2F-B986-BD605EED0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978365"/>
            <a:ext cx="4807287" cy="3550291"/>
          </a:xfrm>
          <a:prstGeom prst="rect">
            <a:avLst/>
          </a:prstGeom>
        </p:spPr>
      </p:pic>
    </p:spTree>
    <p:extLst>
      <p:ext uri="{BB962C8B-B14F-4D97-AF65-F5344CB8AC3E}">
        <p14:creationId xmlns:p14="http://schemas.microsoft.com/office/powerpoint/2010/main" val="255493504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BFC6FE-C682-4F2D-B38A-EBFD75BB2224}"/>
              </a:ext>
            </a:extLst>
          </p:cNvPr>
          <p:cNvSpPr>
            <a:spLocks noGrp="1"/>
          </p:cNvSpPr>
          <p:nvPr>
            <p:ph type="title"/>
          </p:nvPr>
        </p:nvSpPr>
        <p:spPr/>
        <p:txBody>
          <a:bodyPr/>
          <a:lstStyle/>
          <a:p>
            <a:r>
              <a:rPr lang="de-DE" dirty="0"/>
              <a:t>Verzweigung / Cases</a:t>
            </a:r>
          </a:p>
        </p:txBody>
      </p:sp>
      <p:sp>
        <p:nvSpPr>
          <p:cNvPr id="3" name="Inhaltsplatzhalter 2">
            <a:extLst>
              <a:ext uri="{FF2B5EF4-FFF2-40B4-BE49-F238E27FC236}">
                <a16:creationId xmlns:a16="http://schemas.microsoft.com/office/drawing/2014/main" id="{0ACD71CF-5924-4F3E-91BA-742E3DDA460B}"/>
              </a:ext>
            </a:extLst>
          </p:cNvPr>
          <p:cNvSpPr>
            <a:spLocks noGrp="1"/>
          </p:cNvSpPr>
          <p:nvPr>
            <p:ph idx="1"/>
          </p:nvPr>
        </p:nvSpPr>
        <p:spPr>
          <a:xfrm>
            <a:off x="1261872" y="1828801"/>
            <a:ext cx="8595360" cy="1036948"/>
          </a:xfrm>
        </p:spPr>
        <p:txBody>
          <a:bodyPr>
            <a:normAutofit fontScale="92500" lnSpcReduction="20000"/>
          </a:bodyPr>
          <a:lstStyle/>
          <a:p>
            <a:pPr marL="0" indent="0">
              <a:buNone/>
            </a:pPr>
            <a:r>
              <a:rPr lang="de-DE" dirty="0"/>
              <a:t>Verzweigungen sind nützlich, wenn</a:t>
            </a:r>
          </a:p>
          <a:p>
            <a:pPr lvl="1">
              <a:buFont typeface="Wingdings" panose="05000000000000000000" pitchFamily="2" charset="2"/>
              <a:buChar char="Ø"/>
            </a:pPr>
            <a:r>
              <a:rPr lang="de-DE" dirty="0"/>
              <a:t>Ein Case nicht Machbar ist oder zu kompliziert</a:t>
            </a:r>
          </a:p>
          <a:p>
            <a:pPr lvl="1">
              <a:buFont typeface="Wingdings" panose="05000000000000000000" pitchFamily="2" charset="2"/>
              <a:buChar char="Ø"/>
            </a:pPr>
            <a:r>
              <a:rPr lang="de-DE" dirty="0"/>
              <a:t>Wenige Verzweigungen gebraucht werden</a:t>
            </a:r>
          </a:p>
          <a:p>
            <a:endParaRPr lang="de-DE" dirty="0"/>
          </a:p>
        </p:txBody>
      </p:sp>
      <p:sp>
        <p:nvSpPr>
          <p:cNvPr id="4" name="Textfeld 3">
            <a:extLst>
              <a:ext uri="{FF2B5EF4-FFF2-40B4-BE49-F238E27FC236}">
                <a16:creationId xmlns:a16="http://schemas.microsoft.com/office/drawing/2014/main" id="{08922A9C-52DA-4CA5-9F8C-E5AE32FB5CE8}"/>
              </a:ext>
            </a:extLst>
          </p:cNvPr>
          <p:cNvSpPr txBox="1"/>
          <p:nvPr/>
        </p:nvSpPr>
        <p:spPr>
          <a:xfrm>
            <a:off x="1261872" y="3099062"/>
            <a:ext cx="5742243" cy="1477328"/>
          </a:xfrm>
          <a:prstGeom prst="rect">
            <a:avLst/>
          </a:prstGeom>
          <a:noFill/>
        </p:spPr>
        <p:txBody>
          <a:bodyPr wrap="square" rtlCol="0">
            <a:spAutoFit/>
          </a:bodyPr>
          <a:lstStyle/>
          <a:p>
            <a:r>
              <a:rPr lang="de-DE" dirty="0"/>
              <a:t>Cases sind nützlich, wenn</a:t>
            </a:r>
          </a:p>
          <a:p>
            <a:pPr marL="742950" lvl="1" indent="-285750">
              <a:buFont typeface="Wingdings" panose="05000000000000000000" pitchFamily="2" charset="2"/>
              <a:buChar char="Ø"/>
            </a:pPr>
            <a:r>
              <a:rPr lang="de-DE" dirty="0"/>
              <a:t>Es mehrere Verzweigungen gibt die unabhängig sind</a:t>
            </a:r>
          </a:p>
          <a:p>
            <a:pPr marL="742950" lvl="1" indent="-285750">
              <a:buFont typeface="Wingdings" panose="05000000000000000000" pitchFamily="2" charset="2"/>
              <a:buChar char="Ø"/>
            </a:pPr>
            <a:r>
              <a:rPr lang="de-DE" dirty="0"/>
              <a:t>Verzweigungen den selben Typ haben</a:t>
            </a:r>
          </a:p>
          <a:p>
            <a:endParaRPr lang="de-DE" dirty="0"/>
          </a:p>
        </p:txBody>
      </p:sp>
    </p:spTree>
    <p:extLst>
      <p:ext uri="{BB962C8B-B14F-4D97-AF65-F5344CB8AC3E}">
        <p14:creationId xmlns:p14="http://schemas.microsoft.com/office/powerpoint/2010/main" val="4498974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AF35E41A-188C-4A20-A155-6BE57B192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6410" y="2069185"/>
            <a:ext cx="5171595" cy="3322947"/>
          </a:xfrm>
          <a:prstGeom prst="rect">
            <a:avLst/>
          </a:prstGeom>
        </p:spPr>
      </p:pic>
      <p:sp>
        <p:nvSpPr>
          <p:cNvPr id="2" name="Titel 1">
            <a:extLst>
              <a:ext uri="{FF2B5EF4-FFF2-40B4-BE49-F238E27FC236}">
                <a16:creationId xmlns:a16="http://schemas.microsoft.com/office/drawing/2014/main" id="{A7413EE5-B43B-4B7C-A9ED-E211A9F63C8B}"/>
              </a:ext>
            </a:extLst>
          </p:cNvPr>
          <p:cNvSpPr>
            <a:spLocks noGrp="1"/>
          </p:cNvSpPr>
          <p:nvPr>
            <p:ph type="title"/>
          </p:nvPr>
        </p:nvSpPr>
        <p:spPr/>
        <p:txBody>
          <a:bodyPr/>
          <a:lstStyle/>
          <a:p>
            <a:r>
              <a:rPr lang="de-DE" dirty="0"/>
              <a:t>Verzweigung / Cases</a:t>
            </a:r>
          </a:p>
        </p:txBody>
      </p:sp>
      <p:pic>
        <p:nvPicPr>
          <p:cNvPr id="5" name="Grafik 4">
            <a:extLst>
              <a:ext uri="{FF2B5EF4-FFF2-40B4-BE49-F238E27FC236}">
                <a16:creationId xmlns:a16="http://schemas.microsoft.com/office/drawing/2014/main" id="{984ED5A1-2A0D-4666-AEC1-062C0BC69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020" y="2173314"/>
            <a:ext cx="3880327" cy="4081032"/>
          </a:xfrm>
          <a:prstGeom prst="rect">
            <a:avLst/>
          </a:prstGeom>
        </p:spPr>
      </p:pic>
      <p:sp>
        <p:nvSpPr>
          <p:cNvPr id="6" name="Rechteck 5">
            <a:extLst>
              <a:ext uri="{FF2B5EF4-FFF2-40B4-BE49-F238E27FC236}">
                <a16:creationId xmlns:a16="http://schemas.microsoft.com/office/drawing/2014/main" id="{F5FBA263-B3B5-48C2-8B7A-5A89D6C4DEEB}"/>
              </a:ext>
            </a:extLst>
          </p:cNvPr>
          <p:cNvSpPr/>
          <p:nvPr/>
        </p:nvSpPr>
        <p:spPr>
          <a:xfrm>
            <a:off x="3826405" y="2644170"/>
            <a:ext cx="3044134" cy="1569660"/>
          </a:xfrm>
          <a:prstGeom prst="rect">
            <a:avLst/>
          </a:prstGeom>
          <a:noFill/>
        </p:spPr>
        <p:txBody>
          <a:bodyPr wrap="square" lIns="91440" tIns="45720" rIns="91440" bIns="45720">
            <a:spAutoFit/>
          </a:bodyPr>
          <a:lstStyle/>
          <a:p>
            <a:pPr algn="ctr"/>
            <a:r>
              <a:rPr lang="de-DE" sz="9600" b="1" dirty="0">
                <a:ln w="13462">
                  <a:solidFill>
                    <a:schemeClr val="bg1"/>
                  </a:solidFill>
                  <a:prstDash val="solid"/>
                </a:ln>
                <a:solidFill>
                  <a:srgbClr val="FF0000"/>
                </a:solidFill>
                <a:effectLst>
                  <a:outerShdw dist="38100" dir="2700000" algn="bl" rotWithShape="0">
                    <a:schemeClr val="accent5"/>
                  </a:outerShdw>
                </a:effectLst>
              </a:rPr>
              <a:t>VS</a:t>
            </a:r>
            <a:endParaRPr lang="de-DE" sz="4000" b="1" dirty="0">
              <a:ln w="13462">
                <a:solidFill>
                  <a:schemeClr val="bg1"/>
                </a:solidFill>
                <a:prstDash val="solid"/>
              </a:ln>
              <a:solidFill>
                <a:srgbClr val="FF0000"/>
              </a:solidFill>
              <a:effectLst>
                <a:outerShdw dist="38100" dir="2700000" algn="bl" rotWithShape="0">
                  <a:schemeClr val="accent5"/>
                </a:outerShdw>
              </a:effectLst>
            </a:endParaRPr>
          </a:p>
        </p:txBody>
      </p:sp>
    </p:spTree>
    <p:extLst>
      <p:ext uri="{BB962C8B-B14F-4D97-AF65-F5344CB8AC3E}">
        <p14:creationId xmlns:p14="http://schemas.microsoft.com/office/powerpoint/2010/main" val="825880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0"/>
                                  </p:iterate>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8" presetClass="emph" presetSubtype="0" fill="hold" grpId="1" nodeType="afterEffect">
                                  <p:stCondLst>
                                    <p:cond delay="0"/>
                                  </p:stCondLst>
                                  <p:iterate type="lt">
                                    <p:tmPct val="0"/>
                                  </p:iterate>
                                  <p:childTnLst>
                                    <p:animRot by="21600000">
                                      <p:cBhvr>
                                        <p:cTn id="9" dur="2000" fill="hold"/>
                                        <p:tgtEl>
                                          <p:spTgt spid="6"/>
                                        </p:tgtEl>
                                        <p:attrNameLst>
                                          <p:attrName>r</p:attrName>
                                        </p:attrNameLst>
                                      </p:cBhvr>
                                    </p:animRot>
                                  </p:childTnLst>
                                </p:cTn>
                              </p:par>
                            </p:childTnLst>
                          </p:cTn>
                        </p:par>
                        <p:par>
                          <p:cTn id="10" fill="hold">
                            <p:stCondLst>
                              <p:cond delay="2000"/>
                            </p:stCondLst>
                            <p:childTnLst>
                              <p:par>
                                <p:cTn id="11" presetID="6" presetClass="emph" presetSubtype="0" fill="hold" grpId="2" nodeType="afterEffect">
                                  <p:stCondLst>
                                    <p:cond delay="0"/>
                                  </p:stCondLst>
                                  <p:iterate type="lt">
                                    <p:tmPct val="0"/>
                                  </p:iterate>
                                  <p:childTnLst>
                                    <p:animScale>
                                      <p:cBhvr>
                                        <p:cTn id="12" dur="2000" fill="hold"/>
                                        <p:tgtEl>
                                          <p:spTgt spid="6"/>
                                        </p:tgtEl>
                                      </p:cBhvr>
                                      <p:by x="150000" y="150000"/>
                                    </p:animScale>
                                  </p:childTnLst>
                                </p:cTn>
                              </p:par>
                            </p:childTnLst>
                          </p:cTn>
                        </p:par>
                        <p:par>
                          <p:cTn id="13" fill="hold">
                            <p:stCondLst>
                              <p:cond delay="4000"/>
                            </p:stCondLst>
                            <p:childTnLst>
                              <p:par>
                                <p:cTn id="14" presetID="6" presetClass="emph" presetSubtype="0" fill="hold" grpId="3" nodeType="afterEffect">
                                  <p:stCondLst>
                                    <p:cond delay="0"/>
                                  </p:stCondLst>
                                  <p:iterate type="lt">
                                    <p:tmPct val="0"/>
                                  </p:iterate>
                                  <p:childTnLst>
                                    <p:animScale>
                                      <p:cBhvr>
                                        <p:cTn id="15" dur="2000" fill="hold"/>
                                        <p:tgtEl>
                                          <p:spTgt spid="6"/>
                                        </p:tgtEl>
                                      </p:cBhvr>
                                      <p:by x="150000" y="150000"/>
                                    </p:animScale>
                                  </p:childTnLst>
                                </p:cTn>
                              </p:par>
                            </p:childTnLst>
                          </p:cTn>
                        </p:par>
                        <p:par>
                          <p:cTn id="16" fill="hold">
                            <p:stCondLst>
                              <p:cond delay="6000"/>
                            </p:stCondLst>
                            <p:childTnLst>
                              <p:par>
                                <p:cTn id="17" presetID="6" presetClass="emph" presetSubtype="0" fill="hold" grpId="4" nodeType="afterEffect">
                                  <p:stCondLst>
                                    <p:cond delay="0"/>
                                  </p:stCondLst>
                                  <p:iterate type="lt">
                                    <p:tmPct val="0"/>
                                  </p:iterate>
                                  <p:childTnLst>
                                    <p:animScale>
                                      <p:cBhvr>
                                        <p:cTn id="18" dur="2000" fill="hold"/>
                                        <p:tgtEl>
                                          <p:spTgt spid="6"/>
                                        </p:tgtEl>
                                      </p:cBhvr>
                                      <p:by x="150000" y="150000"/>
                                    </p:animScale>
                                  </p:childTnLst>
                                </p:cTn>
                              </p:par>
                            </p:childTnLst>
                          </p:cTn>
                        </p:par>
                        <p:par>
                          <p:cTn id="19" fill="hold">
                            <p:stCondLst>
                              <p:cond delay="8000"/>
                            </p:stCondLst>
                            <p:childTnLst>
                              <p:par>
                                <p:cTn id="20" presetID="21" presetClass="emph" presetSubtype="0" fill="hold" grpId="5" nodeType="afterEffect">
                                  <p:stCondLst>
                                    <p:cond delay="0"/>
                                  </p:stCondLst>
                                  <p:iterate type="lt">
                                    <p:tmPct val="0"/>
                                  </p:iterate>
                                  <p:childTnLst>
                                    <p:animClr clrSpc="hsl" dir="cw">
                                      <p:cBhvr override="childStyle">
                                        <p:cTn id="21" dur="500" fill="hold"/>
                                        <p:tgtEl>
                                          <p:spTgt spid="6"/>
                                        </p:tgtEl>
                                        <p:attrNameLst>
                                          <p:attrName>style.color</p:attrName>
                                        </p:attrNameLst>
                                      </p:cBhvr>
                                      <p:by>
                                        <p:hsl h="7200000" s="0" l="0"/>
                                      </p:by>
                                    </p:animClr>
                                    <p:animClr clrSpc="hsl" dir="cw">
                                      <p:cBhvr>
                                        <p:cTn id="22" dur="500" fill="hold"/>
                                        <p:tgtEl>
                                          <p:spTgt spid="6"/>
                                        </p:tgtEl>
                                        <p:attrNameLst>
                                          <p:attrName>fillcolor</p:attrName>
                                        </p:attrNameLst>
                                      </p:cBhvr>
                                      <p:by>
                                        <p:hsl h="7200000" s="0" l="0"/>
                                      </p:by>
                                    </p:animClr>
                                    <p:animClr clrSpc="hsl" dir="cw">
                                      <p:cBhvr>
                                        <p:cTn id="23" dur="500" fill="hold"/>
                                        <p:tgtEl>
                                          <p:spTgt spid="6"/>
                                        </p:tgtEl>
                                        <p:attrNameLst>
                                          <p:attrName>stroke.color</p:attrName>
                                        </p:attrNameLst>
                                      </p:cBhvr>
                                      <p:by>
                                        <p:hsl h="7200000" s="0" l="0"/>
                                      </p:by>
                                    </p:animClr>
                                    <p:set>
                                      <p:cBhvr>
                                        <p:cTn id="24" dur="500" fill="hold"/>
                                        <p:tgtEl>
                                          <p:spTgt spid="6"/>
                                        </p:tgtEl>
                                        <p:attrNameLst>
                                          <p:attrName>fill.type</p:attrName>
                                        </p:attrNameLst>
                                      </p:cBhvr>
                                      <p:to>
                                        <p:strVal val="solid"/>
                                      </p:to>
                                    </p:set>
                                  </p:childTnLst>
                                </p:cTn>
                              </p:par>
                            </p:childTnLst>
                          </p:cTn>
                        </p:par>
                        <p:par>
                          <p:cTn id="25" fill="hold">
                            <p:stCondLst>
                              <p:cond delay="8500"/>
                            </p:stCondLst>
                            <p:childTnLst>
                              <p:par>
                                <p:cTn id="26" presetID="32" presetClass="emph" presetSubtype="0" fill="hold" grpId="6" nodeType="afterEffect">
                                  <p:stCondLst>
                                    <p:cond delay="0"/>
                                  </p:stCondLst>
                                  <p:iterate type="lt">
                                    <p:tmPct val="0"/>
                                  </p:iterate>
                                  <p:childTnLst>
                                    <p:animRot by="120000">
                                      <p:cBhvr>
                                        <p:cTn id="27" dur="100" fill="hold">
                                          <p:stCondLst>
                                            <p:cond delay="0"/>
                                          </p:stCondLst>
                                        </p:cTn>
                                        <p:tgtEl>
                                          <p:spTgt spid="6"/>
                                        </p:tgtEl>
                                        <p:attrNameLst>
                                          <p:attrName>r</p:attrName>
                                        </p:attrNameLst>
                                      </p:cBhvr>
                                    </p:animRot>
                                    <p:animRot by="-240000">
                                      <p:cBhvr>
                                        <p:cTn id="28" dur="200" fill="hold">
                                          <p:stCondLst>
                                            <p:cond delay="200"/>
                                          </p:stCondLst>
                                        </p:cTn>
                                        <p:tgtEl>
                                          <p:spTgt spid="6"/>
                                        </p:tgtEl>
                                        <p:attrNameLst>
                                          <p:attrName>r</p:attrName>
                                        </p:attrNameLst>
                                      </p:cBhvr>
                                    </p:animRot>
                                    <p:animRot by="240000">
                                      <p:cBhvr>
                                        <p:cTn id="29" dur="200" fill="hold">
                                          <p:stCondLst>
                                            <p:cond delay="400"/>
                                          </p:stCondLst>
                                        </p:cTn>
                                        <p:tgtEl>
                                          <p:spTgt spid="6"/>
                                        </p:tgtEl>
                                        <p:attrNameLst>
                                          <p:attrName>r</p:attrName>
                                        </p:attrNameLst>
                                      </p:cBhvr>
                                    </p:animRot>
                                    <p:animRot by="-240000">
                                      <p:cBhvr>
                                        <p:cTn id="30" dur="200" fill="hold">
                                          <p:stCondLst>
                                            <p:cond delay="600"/>
                                          </p:stCondLst>
                                        </p:cTn>
                                        <p:tgtEl>
                                          <p:spTgt spid="6"/>
                                        </p:tgtEl>
                                        <p:attrNameLst>
                                          <p:attrName>r</p:attrName>
                                        </p:attrNameLst>
                                      </p:cBhvr>
                                    </p:animRot>
                                    <p:animRot by="120000">
                                      <p:cBhvr>
                                        <p:cTn id="31" dur="200" fill="hold">
                                          <p:stCondLst>
                                            <p:cond delay="800"/>
                                          </p:stCondLst>
                                        </p:cTn>
                                        <p:tgtEl>
                                          <p:spTgt spid="6"/>
                                        </p:tgtEl>
                                        <p:attrNameLst>
                                          <p:attrName>r</p:attrName>
                                        </p:attrNameLst>
                                      </p:cBhvr>
                                    </p:animRot>
                                  </p:childTnLst>
                                </p:cTn>
                              </p:par>
                            </p:childTnLst>
                          </p:cTn>
                        </p:par>
                        <p:par>
                          <p:cTn id="32" fill="hold">
                            <p:stCondLst>
                              <p:cond delay="9500"/>
                            </p:stCondLst>
                            <p:childTnLst>
                              <p:par>
                                <p:cTn id="33" presetID="34" presetClass="emph" presetSubtype="0" fill="hold" grpId="7" nodeType="afterEffect">
                                  <p:stCondLst>
                                    <p:cond delay="0"/>
                                  </p:stCondLst>
                                  <p:iterate type="lt">
                                    <p:tmPct val="10000"/>
                                  </p:iterate>
                                  <p:childTnLst>
                                    <p:animMotion origin="layout" path="M 0.0 0.0 L 0.0 -0.07213" pathEditMode="relative" ptsTypes="">
                                      <p:cBhvr>
                                        <p:cTn id="34" dur="250" accel="50000" decel="50000" autoRev="1" fill="hold">
                                          <p:stCondLst>
                                            <p:cond delay="0"/>
                                          </p:stCondLst>
                                        </p:cTn>
                                        <p:tgtEl>
                                          <p:spTgt spid="6"/>
                                        </p:tgtEl>
                                        <p:attrNameLst>
                                          <p:attrName>ppt_x</p:attrName>
                                          <p:attrName>ppt_y</p:attrName>
                                        </p:attrNameLst>
                                      </p:cBhvr>
                                    </p:animMotion>
                                    <p:animRot by="1500000">
                                      <p:cBhvr>
                                        <p:cTn id="35" dur="125" fill="hold">
                                          <p:stCondLst>
                                            <p:cond delay="0"/>
                                          </p:stCondLst>
                                        </p:cTn>
                                        <p:tgtEl>
                                          <p:spTgt spid="6"/>
                                        </p:tgtEl>
                                        <p:attrNameLst>
                                          <p:attrName>r</p:attrName>
                                        </p:attrNameLst>
                                      </p:cBhvr>
                                    </p:animRot>
                                    <p:animRot by="-1500000">
                                      <p:cBhvr>
                                        <p:cTn id="36" dur="125" fill="hold">
                                          <p:stCondLst>
                                            <p:cond delay="125"/>
                                          </p:stCondLst>
                                        </p:cTn>
                                        <p:tgtEl>
                                          <p:spTgt spid="6"/>
                                        </p:tgtEl>
                                        <p:attrNameLst>
                                          <p:attrName>r</p:attrName>
                                        </p:attrNameLst>
                                      </p:cBhvr>
                                    </p:animRot>
                                    <p:animRot by="-1500000">
                                      <p:cBhvr>
                                        <p:cTn id="37" dur="125" fill="hold">
                                          <p:stCondLst>
                                            <p:cond delay="250"/>
                                          </p:stCondLst>
                                        </p:cTn>
                                        <p:tgtEl>
                                          <p:spTgt spid="6"/>
                                        </p:tgtEl>
                                        <p:attrNameLst>
                                          <p:attrName>r</p:attrName>
                                        </p:attrNameLst>
                                      </p:cBhvr>
                                    </p:animRot>
                                    <p:animRot by="1500000">
                                      <p:cBhvr>
                                        <p:cTn id="38" dur="125" fill="hold">
                                          <p:stCondLst>
                                            <p:cond delay="375"/>
                                          </p:stCondLst>
                                        </p:cTn>
                                        <p:tgtEl>
                                          <p:spTgt spid="6"/>
                                        </p:tgtEl>
                                        <p:attrNameLst>
                                          <p:attrName>r</p:attrName>
                                        </p:attrNameLst>
                                      </p:cBhvr>
                                    </p:animRot>
                                  </p:childTnLst>
                                </p:cTn>
                              </p:par>
                            </p:childTnLst>
                          </p:cTn>
                        </p:par>
                        <p:par>
                          <p:cTn id="39" fill="hold">
                            <p:stCondLst>
                              <p:cond delay="10050"/>
                            </p:stCondLst>
                            <p:childTnLst>
                              <p:par>
                                <p:cTn id="40" presetID="26" presetClass="emph" presetSubtype="0" fill="hold" grpId="8" nodeType="afterEffect">
                                  <p:stCondLst>
                                    <p:cond delay="0"/>
                                  </p:stCondLst>
                                  <p:iterate type="lt">
                                    <p:tmPct val="0"/>
                                  </p:iterate>
                                  <p:childTnLst>
                                    <p:animEffect transition="out" filter="fade">
                                      <p:cBhvr>
                                        <p:cTn id="41" dur="500" tmFilter="0, 0; .2, .5; .8, .5; 1, 0"/>
                                        <p:tgtEl>
                                          <p:spTgt spid="6"/>
                                        </p:tgtEl>
                                      </p:cBhvr>
                                    </p:animEffect>
                                    <p:animScale>
                                      <p:cBhvr>
                                        <p:cTn id="42" dur="250" autoRev="1" fill="hold"/>
                                        <p:tgtEl>
                                          <p:spTgt spid="6"/>
                                        </p:tgtEl>
                                      </p:cBhvr>
                                      <p:by x="105000" y="105000"/>
                                    </p:animScale>
                                  </p:childTnLst>
                                </p:cTn>
                              </p:par>
                            </p:childTnLst>
                          </p:cTn>
                        </p:par>
                        <p:par>
                          <p:cTn id="43" fill="hold">
                            <p:stCondLst>
                              <p:cond delay="10550"/>
                            </p:stCondLst>
                            <p:childTnLst>
                              <p:par>
                                <p:cTn id="44" presetID="34" presetClass="emph" presetSubtype="0" fill="hold" grpId="10" nodeType="afterEffect">
                                  <p:stCondLst>
                                    <p:cond delay="0"/>
                                  </p:stCondLst>
                                  <p:iterate type="lt">
                                    <p:tmPct val="10000"/>
                                  </p:iterate>
                                  <p:childTnLst>
                                    <p:animMotion origin="layout" path="M 0.0 0.0 L 0.0 -0.07213" pathEditMode="relative" ptsTypes="">
                                      <p:cBhvr>
                                        <p:cTn id="45" dur="250" accel="50000" decel="50000" autoRev="1" fill="hold">
                                          <p:stCondLst>
                                            <p:cond delay="0"/>
                                          </p:stCondLst>
                                        </p:cTn>
                                        <p:tgtEl>
                                          <p:spTgt spid="6"/>
                                        </p:tgtEl>
                                        <p:attrNameLst>
                                          <p:attrName>ppt_x</p:attrName>
                                          <p:attrName>ppt_y</p:attrName>
                                        </p:attrNameLst>
                                      </p:cBhvr>
                                    </p:animMotion>
                                    <p:animRot by="1500000">
                                      <p:cBhvr>
                                        <p:cTn id="46" dur="125" fill="hold">
                                          <p:stCondLst>
                                            <p:cond delay="0"/>
                                          </p:stCondLst>
                                        </p:cTn>
                                        <p:tgtEl>
                                          <p:spTgt spid="6"/>
                                        </p:tgtEl>
                                        <p:attrNameLst>
                                          <p:attrName>r</p:attrName>
                                        </p:attrNameLst>
                                      </p:cBhvr>
                                    </p:animRot>
                                    <p:animRot by="-1500000">
                                      <p:cBhvr>
                                        <p:cTn id="47" dur="125" fill="hold">
                                          <p:stCondLst>
                                            <p:cond delay="125"/>
                                          </p:stCondLst>
                                        </p:cTn>
                                        <p:tgtEl>
                                          <p:spTgt spid="6"/>
                                        </p:tgtEl>
                                        <p:attrNameLst>
                                          <p:attrName>r</p:attrName>
                                        </p:attrNameLst>
                                      </p:cBhvr>
                                    </p:animRot>
                                    <p:animRot by="-1500000">
                                      <p:cBhvr>
                                        <p:cTn id="48" dur="125" fill="hold">
                                          <p:stCondLst>
                                            <p:cond delay="250"/>
                                          </p:stCondLst>
                                        </p:cTn>
                                        <p:tgtEl>
                                          <p:spTgt spid="6"/>
                                        </p:tgtEl>
                                        <p:attrNameLst>
                                          <p:attrName>r</p:attrName>
                                        </p:attrNameLst>
                                      </p:cBhvr>
                                    </p:animRot>
                                    <p:animRot by="1500000">
                                      <p:cBhvr>
                                        <p:cTn id="49" dur="125" fill="hold">
                                          <p:stCondLst>
                                            <p:cond delay="375"/>
                                          </p:stCondLst>
                                        </p:cTn>
                                        <p:tgtEl>
                                          <p:spTgt spid="6"/>
                                        </p:tgtEl>
                                        <p:attrNameLst>
                                          <p:attrName>r</p:attrName>
                                        </p:attrNameLst>
                                      </p:cBhvr>
                                    </p:animRot>
                                  </p:childTnLst>
                                </p:cTn>
                              </p:par>
                            </p:childTnLst>
                          </p:cTn>
                        </p:par>
                        <p:par>
                          <p:cTn id="50" fill="hold">
                            <p:stCondLst>
                              <p:cond delay="11100"/>
                            </p:stCondLst>
                            <p:childTnLst>
                              <p:par>
                                <p:cTn id="51" presetID="8" presetClass="emph" presetSubtype="0" fill="hold" grpId="11" nodeType="afterEffect">
                                  <p:stCondLst>
                                    <p:cond delay="0"/>
                                  </p:stCondLst>
                                  <p:iterate type="lt">
                                    <p:tmPct val="0"/>
                                  </p:iterate>
                                  <p:childTnLst>
                                    <p:animRot by="21600000">
                                      <p:cBhvr>
                                        <p:cTn id="52" dur="2000" fill="hold"/>
                                        <p:tgtEl>
                                          <p:spTgt spid="6"/>
                                        </p:tgtEl>
                                        <p:attrNameLst>
                                          <p:attrName>r</p:attrName>
                                        </p:attrNameLst>
                                      </p:cBhvr>
                                    </p:animRot>
                                  </p:childTnLst>
                                </p:cTn>
                              </p:par>
                            </p:childTnLst>
                          </p:cTn>
                        </p:par>
                        <p:par>
                          <p:cTn id="53" fill="hold">
                            <p:stCondLst>
                              <p:cond delay="13100"/>
                            </p:stCondLst>
                            <p:childTnLst>
                              <p:par>
                                <p:cTn id="54" presetID="34" presetClass="emph" presetSubtype="0" fill="hold" grpId="12" nodeType="afterEffect">
                                  <p:stCondLst>
                                    <p:cond delay="0"/>
                                  </p:stCondLst>
                                  <p:iterate type="lt">
                                    <p:tmPct val="10000"/>
                                  </p:iterate>
                                  <p:childTnLst>
                                    <p:animMotion origin="layout" path="M 0.0 0.0 L 0.0 -0.07213" pathEditMode="relative" ptsTypes="">
                                      <p:cBhvr>
                                        <p:cTn id="55" dur="250" accel="50000" decel="50000" autoRev="1" fill="hold">
                                          <p:stCondLst>
                                            <p:cond delay="0"/>
                                          </p:stCondLst>
                                        </p:cTn>
                                        <p:tgtEl>
                                          <p:spTgt spid="6"/>
                                        </p:tgtEl>
                                        <p:attrNameLst>
                                          <p:attrName>ppt_x</p:attrName>
                                          <p:attrName>ppt_y</p:attrName>
                                        </p:attrNameLst>
                                      </p:cBhvr>
                                    </p:animMotion>
                                    <p:animRot by="1500000">
                                      <p:cBhvr>
                                        <p:cTn id="56" dur="125" fill="hold">
                                          <p:stCondLst>
                                            <p:cond delay="0"/>
                                          </p:stCondLst>
                                        </p:cTn>
                                        <p:tgtEl>
                                          <p:spTgt spid="6"/>
                                        </p:tgtEl>
                                        <p:attrNameLst>
                                          <p:attrName>r</p:attrName>
                                        </p:attrNameLst>
                                      </p:cBhvr>
                                    </p:animRot>
                                    <p:animRot by="-1500000">
                                      <p:cBhvr>
                                        <p:cTn id="57" dur="125" fill="hold">
                                          <p:stCondLst>
                                            <p:cond delay="125"/>
                                          </p:stCondLst>
                                        </p:cTn>
                                        <p:tgtEl>
                                          <p:spTgt spid="6"/>
                                        </p:tgtEl>
                                        <p:attrNameLst>
                                          <p:attrName>r</p:attrName>
                                        </p:attrNameLst>
                                      </p:cBhvr>
                                    </p:animRot>
                                    <p:animRot by="-1500000">
                                      <p:cBhvr>
                                        <p:cTn id="58" dur="125" fill="hold">
                                          <p:stCondLst>
                                            <p:cond delay="250"/>
                                          </p:stCondLst>
                                        </p:cTn>
                                        <p:tgtEl>
                                          <p:spTgt spid="6"/>
                                        </p:tgtEl>
                                        <p:attrNameLst>
                                          <p:attrName>r</p:attrName>
                                        </p:attrNameLst>
                                      </p:cBhvr>
                                    </p:animRot>
                                    <p:animRot by="1500000">
                                      <p:cBhvr>
                                        <p:cTn id="59" dur="125" fill="hold">
                                          <p:stCondLst>
                                            <p:cond delay="375"/>
                                          </p:stCondLst>
                                        </p:cTn>
                                        <p:tgtEl>
                                          <p:spTgt spid="6"/>
                                        </p:tgtEl>
                                        <p:attrNameLst>
                                          <p:attrName>r</p:attrName>
                                        </p:attrNameLst>
                                      </p:cBhvr>
                                    </p:animRot>
                                  </p:childTnLst>
                                </p:cTn>
                              </p:par>
                            </p:childTnLst>
                          </p:cTn>
                        </p:par>
                        <p:par>
                          <p:cTn id="60" fill="hold">
                            <p:stCondLst>
                              <p:cond delay="13650"/>
                            </p:stCondLst>
                            <p:childTnLst>
                              <p:par>
                                <p:cTn id="61" presetID="34" presetClass="emph" presetSubtype="0" fill="hold" grpId="13" nodeType="afterEffect">
                                  <p:stCondLst>
                                    <p:cond delay="0"/>
                                  </p:stCondLst>
                                  <p:iterate type="lt">
                                    <p:tmPct val="10000"/>
                                  </p:iterate>
                                  <p:childTnLst>
                                    <p:animMotion origin="layout" path="M 0.0 0.0 L 0.0 -0.07213" pathEditMode="relative" ptsTypes="">
                                      <p:cBhvr>
                                        <p:cTn id="62" dur="250" accel="50000" decel="50000" autoRev="1" fill="hold">
                                          <p:stCondLst>
                                            <p:cond delay="0"/>
                                          </p:stCondLst>
                                        </p:cTn>
                                        <p:tgtEl>
                                          <p:spTgt spid="6"/>
                                        </p:tgtEl>
                                        <p:attrNameLst>
                                          <p:attrName>ppt_x</p:attrName>
                                          <p:attrName>ppt_y</p:attrName>
                                        </p:attrNameLst>
                                      </p:cBhvr>
                                    </p:animMotion>
                                    <p:animRot by="1500000">
                                      <p:cBhvr>
                                        <p:cTn id="63" dur="125" fill="hold">
                                          <p:stCondLst>
                                            <p:cond delay="0"/>
                                          </p:stCondLst>
                                        </p:cTn>
                                        <p:tgtEl>
                                          <p:spTgt spid="6"/>
                                        </p:tgtEl>
                                        <p:attrNameLst>
                                          <p:attrName>r</p:attrName>
                                        </p:attrNameLst>
                                      </p:cBhvr>
                                    </p:animRot>
                                    <p:animRot by="-1500000">
                                      <p:cBhvr>
                                        <p:cTn id="64" dur="125" fill="hold">
                                          <p:stCondLst>
                                            <p:cond delay="125"/>
                                          </p:stCondLst>
                                        </p:cTn>
                                        <p:tgtEl>
                                          <p:spTgt spid="6"/>
                                        </p:tgtEl>
                                        <p:attrNameLst>
                                          <p:attrName>r</p:attrName>
                                        </p:attrNameLst>
                                      </p:cBhvr>
                                    </p:animRot>
                                    <p:animRot by="-1500000">
                                      <p:cBhvr>
                                        <p:cTn id="65" dur="125" fill="hold">
                                          <p:stCondLst>
                                            <p:cond delay="250"/>
                                          </p:stCondLst>
                                        </p:cTn>
                                        <p:tgtEl>
                                          <p:spTgt spid="6"/>
                                        </p:tgtEl>
                                        <p:attrNameLst>
                                          <p:attrName>r</p:attrName>
                                        </p:attrNameLst>
                                      </p:cBhvr>
                                    </p:animRot>
                                    <p:animRot by="1500000">
                                      <p:cBhvr>
                                        <p:cTn id="66" dur="125" fill="hold">
                                          <p:stCondLst>
                                            <p:cond delay="375"/>
                                          </p:stCondLst>
                                        </p:cTn>
                                        <p:tgtEl>
                                          <p:spTgt spid="6"/>
                                        </p:tgtEl>
                                        <p:attrNameLst>
                                          <p:attrName>r</p:attrName>
                                        </p:attrNameLst>
                                      </p:cBhvr>
                                    </p:animRot>
                                  </p:childTnLst>
                                </p:cTn>
                              </p:par>
                            </p:childTnLst>
                          </p:cTn>
                        </p:par>
                        <p:par>
                          <p:cTn id="67" fill="hold">
                            <p:stCondLst>
                              <p:cond delay="14200"/>
                            </p:stCondLst>
                            <p:childTnLst>
                              <p:par>
                                <p:cTn id="68" presetID="32" presetClass="emph" presetSubtype="0" fill="hold" grpId="9" nodeType="afterEffect">
                                  <p:stCondLst>
                                    <p:cond delay="0"/>
                                  </p:stCondLst>
                                  <p:iterate type="lt">
                                    <p:tmPct val="0"/>
                                  </p:iterate>
                                  <p:childTnLst>
                                    <p:animRot by="120000">
                                      <p:cBhvr>
                                        <p:cTn id="69" dur="100" fill="hold">
                                          <p:stCondLst>
                                            <p:cond delay="0"/>
                                          </p:stCondLst>
                                        </p:cTn>
                                        <p:tgtEl>
                                          <p:spTgt spid="6"/>
                                        </p:tgtEl>
                                        <p:attrNameLst>
                                          <p:attrName>r</p:attrName>
                                        </p:attrNameLst>
                                      </p:cBhvr>
                                    </p:animRot>
                                    <p:animRot by="-240000">
                                      <p:cBhvr>
                                        <p:cTn id="70" dur="200" fill="hold">
                                          <p:stCondLst>
                                            <p:cond delay="200"/>
                                          </p:stCondLst>
                                        </p:cTn>
                                        <p:tgtEl>
                                          <p:spTgt spid="6"/>
                                        </p:tgtEl>
                                        <p:attrNameLst>
                                          <p:attrName>r</p:attrName>
                                        </p:attrNameLst>
                                      </p:cBhvr>
                                    </p:animRot>
                                    <p:animRot by="240000">
                                      <p:cBhvr>
                                        <p:cTn id="71" dur="200" fill="hold">
                                          <p:stCondLst>
                                            <p:cond delay="400"/>
                                          </p:stCondLst>
                                        </p:cTn>
                                        <p:tgtEl>
                                          <p:spTgt spid="6"/>
                                        </p:tgtEl>
                                        <p:attrNameLst>
                                          <p:attrName>r</p:attrName>
                                        </p:attrNameLst>
                                      </p:cBhvr>
                                    </p:animRot>
                                    <p:animRot by="-240000">
                                      <p:cBhvr>
                                        <p:cTn id="72" dur="200" fill="hold">
                                          <p:stCondLst>
                                            <p:cond delay="600"/>
                                          </p:stCondLst>
                                        </p:cTn>
                                        <p:tgtEl>
                                          <p:spTgt spid="6"/>
                                        </p:tgtEl>
                                        <p:attrNameLst>
                                          <p:attrName>r</p:attrName>
                                        </p:attrNameLst>
                                      </p:cBhvr>
                                    </p:animRot>
                                    <p:animRot by="120000">
                                      <p:cBhvr>
                                        <p:cTn id="73" dur="200" fill="hold">
                                          <p:stCondLst>
                                            <p:cond delay="800"/>
                                          </p:stCondLst>
                                        </p:cTn>
                                        <p:tgtEl>
                                          <p:spTgt spid="6"/>
                                        </p:tgtEl>
                                        <p:attrNameLst>
                                          <p:attrName>r</p:attrName>
                                        </p:attrNameLst>
                                      </p:cBhvr>
                                    </p:animRot>
                                  </p:childTnLst>
                                </p:cTn>
                              </p:par>
                            </p:childTnLst>
                          </p:cTn>
                        </p:par>
                        <p:par>
                          <p:cTn id="74" fill="hold">
                            <p:stCondLst>
                              <p:cond delay="15200"/>
                            </p:stCondLst>
                            <p:childTnLst>
                              <p:par>
                                <p:cTn id="75" presetID="8" presetClass="emph" presetSubtype="0" fill="hold" grpId="14" nodeType="afterEffect">
                                  <p:stCondLst>
                                    <p:cond delay="0"/>
                                  </p:stCondLst>
                                  <p:iterate type="lt">
                                    <p:tmPct val="0"/>
                                  </p:iterate>
                                  <p:childTnLst>
                                    <p:animRot by="21600000">
                                      <p:cBhvr>
                                        <p:cTn id="76" dur="2000" fill="hold"/>
                                        <p:tgtEl>
                                          <p:spTgt spid="6"/>
                                        </p:tgtEl>
                                        <p:attrNameLst>
                                          <p:attrName>r</p:attrName>
                                        </p:attrNameLst>
                                      </p:cBhvr>
                                    </p:animRot>
                                  </p:childTnLst>
                                </p:cTn>
                              </p:par>
                            </p:childTnLst>
                          </p:cTn>
                        </p:par>
                        <p:par>
                          <p:cTn id="77" fill="hold">
                            <p:stCondLst>
                              <p:cond delay="17200"/>
                            </p:stCondLst>
                            <p:childTnLst>
                              <p:par>
                                <p:cTn id="78" presetID="8" presetClass="emph" presetSubtype="0" fill="hold" grpId="15" nodeType="afterEffect">
                                  <p:stCondLst>
                                    <p:cond delay="0"/>
                                  </p:stCondLst>
                                  <p:iterate type="lt">
                                    <p:tmPct val="0"/>
                                  </p:iterate>
                                  <p:childTnLst>
                                    <p:animRot by="21600000">
                                      <p:cBhvr>
                                        <p:cTn id="79" dur="2000" fill="hold"/>
                                        <p:tgtEl>
                                          <p:spTgt spid="6"/>
                                        </p:tgtEl>
                                        <p:attrNameLst>
                                          <p:attrName>r</p:attrName>
                                        </p:attrNameLst>
                                      </p:cBhvr>
                                    </p:animRot>
                                  </p:childTnLst>
                                </p:cTn>
                              </p:par>
                            </p:childTnLst>
                          </p:cTn>
                        </p:par>
                        <p:par>
                          <p:cTn id="80" fill="hold">
                            <p:stCondLst>
                              <p:cond delay="19200"/>
                            </p:stCondLst>
                            <p:childTnLst>
                              <p:par>
                                <p:cTn id="81" presetID="8" presetClass="emph" presetSubtype="0" fill="hold" grpId="16" nodeType="afterEffect">
                                  <p:stCondLst>
                                    <p:cond delay="0"/>
                                  </p:stCondLst>
                                  <p:iterate type="lt">
                                    <p:tmPct val="0"/>
                                  </p:iterate>
                                  <p:childTnLst>
                                    <p:animRot by="21600000">
                                      <p:cBhvr>
                                        <p:cTn id="82" dur="2000" fill="hold"/>
                                        <p:tgtEl>
                                          <p:spTgt spid="6"/>
                                        </p:tgtEl>
                                        <p:attrNameLst>
                                          <p:attrName>r</p:attrName>
                                        </p:attrNameLst>
                                      </p:cBhvr>
                                    </p:animRot>
                                  </p:childTnLst>
                                </p:cTn>
                              </p:par>
                            </p:childTnLst>
                          </p:cTn>
                        </p:par>
                        <p:par>
                          <p:cTn id="83" fill="hold">
                            <p:stCondLst>
                              <p:cond delay="21200"/>
                            </p:stCondLst>
                            <p:childTnLst>
                              <p:par>
                                <p:cTn id="84" presetID="8" presetClass="emph" presetSubtype="0" fill="hold" grpId="17" nodeType="afterEffect">
                                  <p:stCondLst>
                                    <p:cond delay="0"/>
                                  </p:stCondLst>
                                  <p:iterate type="lt">
                                    <p:tmPct val="0"/>
                                  </p:iterate>
                                  <p:childTnLst>
                                    <p:animRot by="21600000">
                                      <p:cBhvr>
                                        <p:cTn id="85" dur="2000" fill="hold"/>
                                        <p:tgtEl>
                                          <p:spTgt spid="6"/>
                                        </p:tgtEl>
                                        <p:attrNameLst>
                                          <p:attrName>r</p:attrName>
                                        </p:attrNameLst>
                                      </p:cBhvr>
                                    </p:animRot>
                                  </p:childTnLst>
                                </p:cTn>
                              </p:par>
                            </p:childTnLst>
                          </p:cTn>
                        </p:par>
                        <p:par>
                          <p:cTn id="86" fill="hold">
                            <p:stCondLst>
                              <p:cond delay="23200"/>
                            </p:stCondLst>
                            <p:childTnLst>
                              <p:par>
                                <p:cTn id="87" presetID="8" presetClass="emph" presetSubtype="0" fill="hold" grpId="18" nodeType="afterEffect">
                                  <p:stCondLst>
                                    <p:cond delay="0"/>
                                  </p:stCondLst>
                                  <p:iterate type="lt">
                                    <p:tmPct val="0"/>
                                  </p:iterate>
                                  <p:childTnLst>
                                    <p:animRot by="21600000">
                                      <p:cBhvr>
                                        <p:cTn id="88" dur="2000" fill="hold"/>
                                        <p:tgtEl>
                                          <p:spTgt spid="6"/>
                                        </p:tgtEl>
                                        <p:attrNameLst>
                                          <p:attrName>r</p:attrName>
                                        </p:attrNameLst>
                                      </p:cBhvr>
                                    </p:animRot>
                                  </p:childTnLst>
                                </p:cTn>
                              </p:par>
                            </p:childTnLst>
                          </p:cTn>
                        </p:par>
                        <p:par>
                          <p:cTn id="89" fill="hold">
                            <p:stCondLst>
                              <p:cond delay="25200"/>
                            </p:stCondLst>
                            <p:childTnLst>
                              <p:par>
                                <p:cTn id="90" presetID="34" presetClass="emph" presetSubtype="0" fill="hold" grpId="19" nodeType="afterEffect">
                                  <p:stCondLst>
                                    <p:cond delay="0"/>
                                  </p:stCondLst>
                                  <p:iterate type="lt">
                                    <p:tmPct val="10000"/>
                                  </p:iterate>
                                  <p:childTnLst>
                                    <p:animMotion origin="layout" path="M 0.0 0.0 L 0.0 -0.07213" pathEditMode="relative" ptsTypes="">
                                      <p:cBhvr>
                                        <p:cTn id="91" dur="250" accel="50000" decel="50000" autoRev="1" fill="hold">
                                          <p:stCondLst>
                                            <p:cond delay="0"/>
                                          </p:stCondLst>
                                        </p:cTn>
                                        <p:tgtEl>
                                          <p:spTgt spid="6"/>
                                        </p:tgtEl>
                                        <p:attrNameLst>
                                          <p:attrName>ppt_x</p:attrName>
                                          <p:attrName>ppt_y</p:attrName>
                                        </p:attrNameLst>
                                      </p:cBhvr>
                                    </p:animMotion>
                                    <p:animRot by="1500000">
                                      <p:cBhvr>
                                        <p:cTn id="92" dur="125" fill="hold">
                                          <p:stCondLst>
                                            <p:cond delay="0"/>
                                          </p:stCondLst>
                                        </p:cTn>
                                        <p:tgtEl>
                                          <p:spTgt spid="6"/>
                                        </p:tgtEl>
                                        <p:attrNameLst>
                                          <p:attrName>r</p:attrName>
                                        </p:attrNameLst>
                                      </p:cBhvr>
                                    </p:animRot>
                                    <p:animRot by="-1500000">
                                      <p:cBhvr>
                                        <p:cTn id="93" dur="125" fill="hold">
                                          <p:stCondLst>
                                            <p:cond delay="125"/>
                                          </p:stCondLst>
                                        </p:cTn>
                                        <p:tgtEl>
                                          <p:spTgt spid="6"/>
                                        </p:tgtEl>
                                        <p:attrNameLst>
                                          <p:attrName>r</p:attrName>
                                        </p:attrNameLst>
                                      </p:cBhvr>
                                    </p:animRot>
                                    <p:animRot by="-1500000">
                                      <p:cBhvr>
                                        <p:cTn id="94" dur="125" fill="hold">
                                          <p:stCondLst>
                                            <p:cond delay="250"/>
                                          </p:stCondLst>
                                        </p:cTn>
                                        <p:tgtEl>
                                          <p:spTgt spid="6"/>
                                        </p:tgtEl>
                                        <p:attrNameLst>
                                          <p:attrName>r</p:attrName>
                                        </p:attrNameLst>
                                      </p:cBhvr>
                                    </p:animRot>
                                    <p:animRot by="1500000">
                                      <p:cBhvr>
                                        <p:cTn id="95" dur="125" fill="hold">
                                          <p:stCondLst>
                                            <p:cond delay="375"/>
                                          </p:stCondLst>
                                        </p:cTn>
                                        <p:tgtEl>
                                          <p:spTgt spid="6"/>
                                        </p:tgtEl>
                                        <p:attrNameLst>
                                          <p:attrName>r</p:attrName>
                                        </p:attrNameLst>
                                      </p:cBhvr>
                                    </p:animRot>
                                  </p:childTnLst>
                                </p:cTn>
                              </p:par>
                            </p:childTnLst>
                          </p:cTn>
                        </p:par>
                        <p:par>
                          <p:cTn id="96" fill="hold">
                            <p:stCondLst>
                              <p:cond delay="25750"/>
                            </p:stCondLst>
                            <p:childTnLst>
                              <p:par>
                                <p:cTn id="97" presetID="34" presetClass="emph" presetSubtype="0" fill="hold" grpId="20" nodeType="afterEffect">
                                  <p:stCondLst>
                                    <p:cond delay="0"/>
                                  </p:stCondLst>
                                  <p:iterate type="lt">
                                    <p:tmPct val="10000"/>
                                  </p:iterate>
                                  <p:childTnLst>
                                    <p:animMotion origin="layout" path="M 0.0 0.0 L 0.0 -0.07213" pathEditMode="relative" ptsTypes="">
                                      <p:cBhvr>
                                        <p:cTn id="98" dur="250" accel="50000" decel="50000" autoRev="1" fill="hold">
                                          <p:stCondLst>
                                            <p:cond delay="0"/>
                                          </p:stCondLst>
                                        </p:cTn>
                                        <p:tgtEl>
                                          <p:spTgt spid="6"/>
                                        </p:tgtEl>
                                        <p:attrNameLst>
                                          <p:attrName>ppt_x</p:attrName>
                                          <p:attrName>ppt_y</p:attrName>
                                        </p:attrNameLst>
                                      </p:cBhvr>
                                    </p:animMotion>
                                    <p:animRot by="1500000">
                                      <p:cBhvr>
                                        <p:cTn id="99" dur="125" fill="hold">
                                          <p:stCondLst>
                                            <p:cond delay="0"/>
                                          </p:stCondLst>
                                        </p:cTn>
                                        <p:tgtEl>
                                          <p:spTgt spid="6"/>
                                        </p:tgtEl>
                                        <p:attrNameLst>
                                          <p:attrName>r</p:attrName>
                                        </p:attrNameLst>
                                      </p:cBhvr>
                                    </p:animRot>
                                    <p:animRot by="-1500000">
                                      <p:cBhvr>
                                        <p:cTn id="100" dur="125" fill="hold">
                                          <p:stCondLst>
                                            <p:cond delay="125"/>
                                          </p:stCondLst>
                                        </p:cTn>
                                        <p:tgtEl>
                                          <p:spTgt spid="6"/>
                                        </p:tgtEl>
                                        <p:attrNameLst>
                                          <p:attrName>r</p:attrName>
                                        </p:attrNameLst>
                                      </p:cBhvr>
                                    </p:animRot>
                                    <p:animRot by="-1500000">
                                      <p:cBhvr>
                                        <p:cTn id="101" dur="125" fill="hold">
                                          <p:stCondLst>
                                            <p:cond delay="250"/>
                                          </p:stCondLst>
                                        </p:cTn>
                                        <p:tgtEl>
                                          <p:spTgt spid="6"/>
                                        </p:tgtEl>
                                        <p:attrNameLst>
                                          <p:attrName>r</p:attrName>
                                        </p:attrNameLst>
                                      </p:cBhvr>
                                    </p:animRot>
                                    <p:animRot by="1500000">
                                      <p:cBhvr>
                                        <p:cTn id="102" dur="125" fill="hold">
                                          <p:stCondLst>
                                            <p:cond delay="375"/>
                                          </p:stCondLst>
                                        </p:cTn>
                                        <p:tgtEl>
                                          <p:spTgt spid="6"/>
                                        </p:tgtEl>
                                        <p:attrNameLst>
                                          <p:attrName>r</p:attrName>
                                        </p:attrNameLst>
                                      </p:cBhvr>
                                    </p:animRot>
                                  </p:childTnLst>
                                </p:cTn>
                              </p:par>
                            </p:childTnLst>
                          </p:cTn>
                        </p:par>
                        <p:par>
                          <p:cTn id="103" fill="hold">
                            <p:stCondLst>
                              <p:cond delay="26300"/>
                            </p:stCondLst>
                            <p:childTnLst>
                              <p:par>
                                <p:cTn id="104" presetID="34" presetClass="emph" presetSubtype="0" fill="hold" grpId="21" nodeType="afterEffect">
                                  <p:stCondLst>
                                    <p:cond delay="0"/>
                                  </p:stCondLst>
                                  <p:iterate type="lt">
                                    <p:tmPct val="10000"/>
                                  </p:iterate>
                                  <p:childTnLst>
                                    <p:animMotion origin="layout" path="M 0.0 0.0 L 0.0 -0.07213" pathEditMode="relative" ptsTypes="">
                                      <p:cBhvr>
                                        <p:cTn id="105" dur="250" accel="50000" decel="50000" autoRev="1" fill="hold">
                                          <p:stCondLst>
                                            <p:cond delay="0"/>
                                          </p:stCondLst>
                                        </p:cTn>
                                        <p:tgtEl>
                                          <p:spTgt spid="6"/>
                                        </p:tgtEl>
                                        <p:attrNameLst>
                                          <p:attrName>ppt_x</p:attrName>
                                          <p:attrName>ppt_y</p:attrName>
                                        </p:attrNameLst>
                                      </p:cBhvr>
                                    </p:animMotion>
                                    <p:animRot by="1500000">
                                      <p:cBhvr>
                                        <p:cTn id="106" dur="125" fill="hold">
                                          <p:stCondLst>
                                            <p:cond delay="0"/>
                                          </p:stCondLst>
                                        </p:cTn>
                                        <p:tgtEl>
                                          <p:spTgt spid="6"/>
                                        </p:tgtEl>
                                        <p:attrNameLst>
                                          <p:attrName>r</p:attrName>
                                        </p:attrNameLst>
                                      </p:cBhvr>
                                    </p:animRot>
                                    <p:animRot by="-1500000">
                                      <p:cBhvr>
                                        <p:cTn id="107" dur="125" fill="hold">
                                          <p:stCondLst>
                                            <p:cond delay="125"/>
                                          </p:stCondLst>
                                        </p:cTn>
                                        <p:tgtEl>
                                          <p:spTgt spid="6"/>
                                        </p:tgtEl>
                                        <p:attrNameLst>
                                          <p:attrName>r</p:attrName>
                                        </p:attrNameLst>
                                      </p:cBhvr>
                                    </p:animRot>
                                    <p:animRot by="-1500000">
                                      <p:cBhvr>
                                        <p:cTn id="108" dur="125" fill="hold">
                                          <p:stCondLst>
                                            <p:cond delay="250"/>
                                          </p:stCondLst>
                                        </p:cTn>
                                        <p:tgtEl>
                                          <p:spTgt spid="6"/>
                                        </p:tgtEl>
                                        <p:attrNameLst>
                                          <p:attrName>r</p:attrName>
                                        </p:attrNameLst>
                                      </p:cBhvr>
                                    </p:animRot>
                                    <p:animRot by="1500000">
                                      <p:cBhvr>
                                        <p:cTn id="109" dur="125" fill="hold">
                                          <p:stCondLst>
                                            <p:cond delay="375"/>
                                          </p:stCondLst>
                                        </p:cTn>
                                        <p:tgtEl>
                                          <p:spTgt spid="6"/>
                                        </p:tgtEl>
                                        <p:attrNameLst>
                                          <p:attrName>r</p:attrName>
                                        </p:attrNameLst>
                                      </p:cBhvr>
                                    </p:animRot>
                                  </p:childTnLst>
                                </p:cTn>
                              </p:par>
                            </p:childTnLst>
                          </p:cTn>
                        </p:par>
                        <p:par>
                          <p:cTn id="110" fill="hold">
                            <p:stCondLst>
                              <p:cond delay="26850"/>
                            </p:stCondLst>
                            <p:childTnLst>
                              <p:par>
                                <p:cTn id="111" presetID="6" presetClass="emph" presetSubtype="0" fill="hold" grpId="22" nodeType="afterEffect">
                                  <p:stCondLst>
                                    <p:cond delay="0"/>
                                  </p:stCondLst>
                                  <p:iterate type="lt">
                                    <p:tmPct val="0"/>
                                  </p:iterate>
                                  <p:childTnLst>
                                    <p:animScale>
                                      <p:cBhvr>
                                        <p:cTn id="112" dur="2000" fill="hold"/>
                                        <p:tgtEl>
                                          <p:spTgt spid="6"/>
                                        </p:tgtEl>
                                      </p:cBhvr>
                                      <p:by x="150000" y="150000"/>
                                    </p:animScale>
                                  </p:childTnLst>
                                </p:cTn>
                              </p:par>
                            </p:childTnLst>
                          </p:cTn>
                        </p:par>
                        <p:par>
                          <p:cTn id="113" fill="hold">
                            <p:stCondLst>
                              <p:cond delay="28850"/>
                            </p:stCondLst>
                            <p:childTnLst>
                              <p:par>
                                <p:cTn id="114" presetID="6" presetClass="emph" presetSubtype="0" fill="hold" grpId="23" nodeType="afterEffect">
                                  <p:stCondLst>
                                    <p:cond delay="0"/>
                                  </p:stCondLst>
                                  <p:iterate type="lt">
                                    <p:tmPct val="0"/>
                                  </p:iterate>
                                  <p:childTnLst>
                                    <p:animScale>
                                      <p:cBhvr>
                                        <p:cTn id="115" dur="2000" fill="hold"/>
                                        <p:tgtEl>
                                          <p:spTgt spid="6"/>
                                        </p:tgtEl>
                                      </p:cBhvr>
                                      <p:by x="150000" y="150000"/>
                                    </p:animScale>
                                  </p:childTnLst>
                                </p:cTn>
                              </p:par>
                            </p:childTnLst>
                          </p:cTn>
                        </p:par>
                        <p:par>
                          <p:cTn id="116" fill="hold">
                            <p:stCondLst>
                              <p:cond delay="30850"/>
                            </p:stCondLst>
                            <p:childTnLst>
                              <p:par>
                                <p:cTn id="117" presetID="34" presetClass="emph" presetSubtype="0" fill="hold" grpId="24" nodeType="afterEffect">
                                  <p:stCondLst>
                                    <p:cond delay="0"/>
                                  </p:stCondLst>
                                  <p:iterate type="lt">
                                    <p:tmPct val="10000"/>
                                  </p:iterate>
                                  <p:childTnLst>
                                    <p:animMotion origin="layout" path="M 0.0 0.0 L 0.0 -0.07213" pathEditMode="relative" ptsTypes="">
                                      <p:cBhvr>
                                        <p:cTn id="118" dur="250" accel="50000" decel="50000" autoRev="1" fill="hold">
                                          <p:stCondLst>
                                            <p:cond delay="0"/>
                                          </p:stCondLst>
                                        </p:cTn>
                                        <p:tgtEl>
                                          <p:spTgt spid="6"/>
                                        </p:tgtEl>
                                        <p:attrNameLst>
                                          <p:attrName>ppt_x</p:attrName>
                                          <p:attrName>ppt_y</p:attrName>
                                        </p:attrNameLst>
                                      </p:cBhvr>
                                    </p:animMotion>
                                    <p:animRot by="1500000">
                                      <p:cBhvr>
                                        <p:cTn id="119" dur="125" fill="hold">
                                          <p:stCondLst>
                                            <p:cond delay="0"/>
                                          </p:stCondLst>
                                        </p:cTn>
                                        <p:tgtEl>
                                          <p:spTgt spid="6"/>
                                        </p:tgtEl>
                                        <p:attrNameLst>
                                          <p:attrName>r</p:attrName>
                                        </p:attrNameLst>
                                      </p:cBhvr>
                                    </p:animRot>
                                    <p:animRot by="-1500000">
                                      <p:cBhvr>
                                        <p:cTn id="120" dur="125" fill="hold">
                                          <p:stCondLst>
                                            <p:cond delay="125"/>
                                          </p:stCondLst>
                                        </p:cTn>
                                        <p:tgtEl>
                                          <p:spTgt spid="6"/>
                                        </p:tgtEl>
                                        <p:attrNameLst>
                                          <p:attrName>r</p:attrName>
                                        </p:attrNameLst>
                                      </p:cBhvr>
                                    </p:animRot>
                                    <p:animRot by="-1500000">
                                      <p:cBhvr>
                                        <p:cTn id="121" dur="125" fill="hold">
                                          <p:stCondLst>
                                            <p:cond delay="250"/>
                                          </p:stCondLst>
                                        </p:cTn>
                                        <p:tgtEl>
                                          <p:spTgt spid="6"/>
                                        </p:tgtEl>
                                        <p:attrNameLst>
                                          <p:attrName>r</p:attrName>
                                        </p:attrNameLst>
                                      </p:cBhvr>
                                    </p:animRot>
                                    <p:animRot by="1500000">
                                      <p:cBhvr>
                                        <p:cTn id="122" dur="125" fill="hold">
                                          <p:stCondLst>
                                            <p:cond delay="375"/>
                                          </p:stCondLst>
                                        </p:cTn>
                                        <p:tgtEl>
                                          <p:spTgt spid="6"/>
                                        </p:tgtEl>
                                        <p:attrNameLst>
                                          <p:attrName>r</p:attrName>
                                        </p:attrNameLst>
                                      </p:cBhvr>
                                    </p:animRot>
                                  </p:childTnLst>
                                </p:cTn>
                              </p:par>
                            </p:childTnLst>
                          </p:cTn>
                        </p:par>
                        <p:par>
                          <p:cTn id="123" fill="hold">
                            <p:stCondLst>
                              <p:cond delay="31400"/>
                            </p:stCondLst>
                            <p:childTnLst>
                              <p:par>
                                <p:cTn id="124" presetID="8" presetClass="emph" presetSubtype="0" fill="hold" grpId="25" nodeType="afterEffect">
                                  <p:stCondLst>
                                    <p:cond delay="0"/>
                                  </p:stCondLst>
                                  <p:iterate type="lt">
                                    <p:tmPct val="0"/>
                                  </p:iterate>
                                  <p:childTnLst>
                                    <p:animRot by="21600000">
                                      <p:cBhvr>
                                        <p:cTn id="125" dur="2000" fill="hold"/>
                                        <p:tgtEl>
                                          <p:spTgt spid="6"/>
                                        </p:tgtEl>
                                        <p:attrNameLst>
                                          <p:attrName>r</p:attrName>
                                        </p:attrNameLst>
                                      </p:cBhvr>
                                    </p:animRot>
                                  </p:childTnLst>
                                </p:cTn>
                              </p:par>
                            </p:childTnLst>
                          </p:cTn>
                        </p:par>
                        <p:par>
                          <p:cTn id="126" fill="hold">
                            <p:stCondLst>
                              <p:cond delay="33400"/>
                            </p:stCondLst>
                            <p:childTnLst>
                              <p:par>
                                <p:cTn id="127" presetID="1" presetClass="emph" presetSubtype="2" fill="hold" nodeType="afterEffect">
                                  <p:stCondLst>
                                    <p:cond delay="0"/>
                                  </p:stCondLst>
                                  <p:childTnLst>
                                    <p:animClr clrSpc="rgb" dir="cw">
                                      <p:cBhvr>
                                        <p:cTn id="128" dur="2000" fill="hold"/>
                                        <p:tgtEl>
                                          <p:spTgt spid="6"/>
                                        </p:tgtEl>
                                        <p:attrNameLst>
                                          <p:attrName>fillcolor</p:attrName>
                                        </p:attrNameLst>
                                      </p:cBhvr>
                                      <p:to>
                                        <a:schemeClr val="accent2"/>
                                      </p:to>
                                    </p:animClr>
                                    <p:set>
                                      <p:cBhvr>
                                        <p:cTn id="129" dur="2000" fill="hold"/>
                                        <p:tgtEl>
                                          <p:spTgt spid="6"/>
                                        </p:tgtEl>
                                        <p:attrNameLst>
                                          <p:attrName>fill.type</p:attrName>
                                        </p:attrNameLst>
                                      </p:cBhvr>
                                      <p:to>
                                        <p:strVal val="solid"/>
                                      </p:to>
                                    </p:set>
                                    <p:set>
                                      <p:cBhvr>
                                        <p:cTn id="130" dur="2000" fill="hold"/>
                                        <p:tgtEl>
                                          <p:spTgt spid="6"/>
                                        </p:tgtEl>
                                        <p:attrNameLst>
                                          <p:attrName>fill.on</p:attrName>
                                        </p:attrNameLst>
                                      </p:cBhvr>
                                      <p:to>
                                        <p:strVal val="true"/>
                                      </p:to>
                                    </p:set>
                                  </p:childTnLst>
                                </p:cTn>
                              </p:par>
                            </p:childTnLst>
                          </p:cTn>
                        </p:par>
                        <p:par>
                          <p:cTn id="131" fill="hold">
                            <p:stCondLst>
                              <p:cond delay="35400"/>
                            </p:stCondLst>
                            <p:childTnLst>
                              <p:par>
                                <p:cTn id="132" presetID="32" presetClass="emph" presetSubtype="0" fill="hold" grpId="26" nodeType="afterEffect">
                                  <p:stCondLst>
                                    <p:cond delay="0"/>
                                  </p:stCondLst>
                                  <p:iterate type="lt">
                                    <p:tmPct val="0"/>
                                  </p:iterate>
                                  <p:childTnLst>
                                    <p:animRot by="120000">
                                      <p:cBhvr>
                                        <p:cTn id="133" dur="100" fill="hold">
                                          <p:stCondLst>
                                            <p:cond delay="0"/>
                                          </p:stCondLst>
                                        </p:cTn>
                                        <p:tgtEl>
                                          <p:spTgt spid="6"/>
                                        </p:tgtEl>
                                        <p:attrNameLst>
                                          <p:attrName>r</p:attrName>
                                        </p:attrNameLst>
                                      </p:cBhvr>
                                    </p:animRot>
                                    <p:animRot by="-240000">
                                      <p:cBhvr>
                                        <p:cTn id="134" dur="200" fill="hold">
                                          <p:stCondLst>
                                            <p:cond delay="200"/>
                                          </p:stCondLst>
                                        </p:cTn>
                                        <p:tgtEl>
                                          <p:spTgt spid="6"/>
                                        </p:tgtEl>
                                        <p:attrNameLst>
                                          <p:attrName>r</p:attrName>
                                        </p:attrNameLst>
                                      </p:cBhvr>
                                    </p:animRot>
                                    <p:animRot by="240000">
                                      <p:cBhvr>
                                        <p:cTn id="135" dur="200" fill="hold">
                                          <p:stCondLst>
                                            <p:cond delay="400"/>
                                          </p:stCondLst>
                                        </p:cTn>
                                        <p:tgtEl>
                                          <p:spTgt spid="6"/>
                                        </p:tgtEl>
                                        <p:attrNameLst>
                                          <p:attrName>r</p:attrName>
                                        </p:attrNameLst>
                                      </p:cBhvr>
                                    </p:animRot>
                                    <p:animRot by="-240000">
                                      <p:cBhvr>
                                        <p:cTn id="136" dur="200" fill="hold">
                                          <p:stCondLst>
                                            <p:cond delay="600"/>
                                          </p:stCondLst>
                                        </p:cTn>
                                        <p:tgtEl>
                                          <p:spTgt spid="6"/>
                                        </p:tgtEl>
                                        <p:attrNameLst>
                                          <p:attrName>r</p:attrName>
                                        </p:attrNameLst>
                                      </p:cBhvr>
                                    </p:animRot>
                                    <p:animRot by="120000">
                                      <p:cBhvr>
                                        <p:cTn id="137" dur="200" fill="hold">
                                          <p:stCondLst>
                                            <p:cond delay="800"/>
                                          </p:stCondLst>
                                        </p:cTn>
                                        <p:tgtEl>
                                          <p:spTgt spid="6"/>
                                        </p:tgtEl>
                                        <p:attrNameLst>
                                          <p:attrName>r</p:attrName>
                                        </p:attrNameLst>
                                      </p:cBhvr>
                                    </p:animRot>
                                  </p:childTnLst>
                                </p:cTn>
                              </p:par>
                            </p:childTnLst>
                          </p:cTn>
                        </p:par>
                        <p:par>
                          <p:cTn id="138" fill="hold">
                            <p:stCondLst>
                              <p:cond delay="36400"/>
                            </p:stCondLst>
                            <p:childTnLst>
                              <p:par>
                                <p:cTn id="139" presetID="26" presetClass="entr" presetSubtype="0" fill="hold" grpId="27" nodeType="afterEffect">
                                  <p:stCondLst>
                                    <p:cond delay="0"/>
                                  </p:stCondLst>
                                  <p:iterate type="lt">
                                    <p:tmPct val="0"/>
                                  </p:iterate>
                                  <p:childTnLst>
                                    <p:set>
                                      <p:cBhvr>
                                        <p:cTn id="140" dur="1" fill="hold">
                                          <p:stCondLst>
                                            <p:cond delay="0"/>
                                          </p:stCondLst>
                                        </p:cTn>
                                        <p:tgtEl>
                                          <p:spTgt spid="6"/>
                                        </p:tgtEl>
                                        <p:attrNameLst>
                                          <p:attrName>style.visibility</p:attrName>
                                        </p:attrNameLst>
                                      </p:cBhvr>
                                      <p:to>
                                        <p:strVal val="visible"/>
                                      </p:to>
                                    </p:set>
                                    <p:animEffect transition="in" filter="wipe(down)">
                                      <p:cBhvr>
                                        <p:cTn id="141" dur="580">
                                          <p:stCondLst>
                                            <p:cond delay="0"/>
                                          </p:stCondLst>
                                        </p:cTn>
                                        <p:tgtEl>
                                          <p:spTgt spid="6"/>
                                        </p:tgtEl>
                                      </p:cBhvr>
                                    </p:animEffect>
                                    <p:anim calcmode="lin" valueType="num">
                                      <p:cBhvr>
                                        <p:cTn id="14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4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4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4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4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47" dur="26">
                                          <p:stCondLst>
                                            <p:cond delay="650"/>
                                          </p:stCondLst>
                                        </p:cTn>
                                        <p:tgtEl>
                                          <p:spTgt spid="6"/>
                                        </p:tgtEl>
                                      </p:cBhvr>
                                      <p:to x="100000" y="60000"/>
                                    </p:animScale>
                                    <p:animScale>
                                      <p:cBhvr>
                                        <p:cTn id="148" dur="166" decel="50000">
                                          <p:stCondLst>
                                            <p:cond delay="676"/>
                                          </p:stCondLst>
                                        </p:cTn>
                                        <p:tgtEl>
                                          <p:spTgt spid="6"/>
                                        </p:tgtEl>
                                      </p:cBhvr>
                                      <p:to x="100000" y="100000"/>
                                    </p:animScale>
                                    <p:animScale>
                                      <p:cBhvr>
                                        <p:cTn id="149" dur="26">
                                          <p:stCondLst>
                                            <p:cond delay="1312"/>
                                          </p:stCondLst>
                                        </p:cTn>
                                        <p:tgtEl>
                                          <p:spTgt spid="6"/>
                                        </p:tgtEl>
                                      </p:cBhvr>
                                      <p:to x="100000" y="80000"/>
                                    </p:animScale>
                                    <p:animScale>
                                      <p:cBhvr>
                                        <p:cTn id="150" dur="166" decel="50000">
                                          <p:stCondLst>
                                            <p:cond delay="1338"/>
                                          </p:stCondLst>
                                        </p:cTn>
                                        <p:tgtEl>
                                          <p:spTgt spid="6"/>
                                        </p:tgtEl>
                                      </p:cBhvr>
                                      <p:to x="100000" y="100000"/>
                                    </p:animScale>
                                    <p:animScale>
                                      <p:cBhvr>
                                        <p:cTn id="151" dur="26">
                                          <p:stCondLst>
                                            <p:cond delay="1642"/>
                                          </p:stCondLst>
                                        </p:cTn>
                                        <p:tgtEl>
                                          <p:spTgt spid="6"/>
                                        </p:tgtEl>
                                      </p:cBhvr>
                                      <p:to x="100000" y="90000"/>
                                    </p:animScale>
                                    <p:animScale>
                                      <p:cBhvr>
                                        <p:cTn id="152" dur="166" decel="50000">
                                          <p:stCondLst>
                                            <p:cond delay="1668"/>
                                          </p:stCondLst>
                                        </p:cTn>
                                        <p:tgtEl>
                                          <p:spTgt spid="6"/>
                                        </p:tgtEl>
                                      </p:cBhvr>
                                      <p:to x="100000" y="100000"/>
                                    </p:animScale>
                                    <p:animScale>
                                      <p:cBhvr>
                                        <p:cTn id="153" dur="26">
                                          <p:stCondLst>
                                            <p:cond delay="1808"/>
                                          </p:stCondLst>
                                        </p:cTn>
                                        <p:tgtEl>
                                          <p:spTgt spid="6"/>
                                        </p:tgtEl>
                                      </p:cBhvr>
                                      <p:to x="100000" y="95000"/>
                                    </p:animScale>
                                    <p:animScale>
                                      <p:cBhvr>
                                        <p:cTn id="154" dur="166" decel="50000">
                                          <p:stCondLst>
                                            <p:cond delay="1834"/>
                                          </p:stCondLst>
                                        </p:cTn>
                                        <p:tgtEl>
                                          <p:spTgt spid="6"/>
                                        </p:tgtEl>
                                      </p:cBhvr>
                                      <p:to x="100000" y="100000"/>
                                    </p:animScale>
                                  </p:childTnLst>
                                </p:cTn>
                              </p:par>
                            </p:childTnLst>
                          </p:cTn>
                        </p:par>
                        <p:par>
                          <p:cTn id="155" fill="hold">
                            <p:stCondLst>
                              <p:cond delay="38400"/>
                            </p:stCondLst>
                            <p:childTnLst>
                              <p:par>
                                <p:cTn id="156" presetID="31" presetClass="entr" presetSubtype="0" fill="hold" grpId="28" nodeType="afterEffect">
                                  <p:stCondLst>
                                    <p:cond delay="0"/>
                                  </p:stCondLst>
                                  <p:iterate type="lt">
                                    <p:tmPct val="0"/>
                                  </p:iterate>
                                  <p:childTnLst>
                                    <p:set>
                                      <p:cBhvr>
                                        <p:cTn id="157" dur="1" fill="hold">
                                          <p:stCondLst>
                                            <p:cond delay="0"/>
                                          </p:stCondLst>
                                        </p:cTn>
                                        <p:tgtEl>
                                          <p:spTgt spid="6"/>
                                        </p:tgtEl>
                                        <p:attrNameLst>
                                          <p:attrName>style.visibility</p:attrName>
                                        </p:attrNameLst>
                                      </p:cBhvr>
                                      <p:to>
                                        <p:strVal val="visible"/>
                                      </p:to>
                                    </p:set>
                                    <p:anim calcmode="lin" valueType="num">
                                      <p:cBhvr>
                                        <p:cTn id="158" dur="1000" fill="hold"/>
                                        <p:tgtEl>
                                          <p:spTgt spid="6"/>
                                        </p:tgtEl>
                                        <p:attrNameLst>
                                          <p:attrName>ppt_w</p:attrName>
                                        </p:attrNameLst>
                                      </p:cBhvr>
                                      <p:tavLst>
                                        <p:tav tm="0">
                                          <p:val>
                                            <p:fltVal val="0"/>
                                          </p:val>
                                        </p:tav>
                                        <p:tav tm="100000">
                                          <p:val>
                                            <p:strVal val="#ppt_w"/>
                                          </p:val>
                                        </p:tav>
                                      </p:tavLst>
                                    </p:anim>
                                    <p:anim calcmode="lin" valueType="num">
                                      <p:cBhvr>
                                        <p:cTn id="159" dur="1000" fill="hold"/>
                                        <p:tgtEl>
                                          <p:spTgt spid="6"/>
                                        </p:tgtEl>
                                        <p:attrNameLst>
                                          <p:attrName>ppt_h</p:attrName>
                                        </p:attrNameLst>
                                      </p:cBhvr>
                                      <p:tavLst>
                                        <p:tav tm="0">
                                          <p:val>
                                            <p:fltVal val="0"/>
                                          </p:val>
                                        </p:tav>
                                        <p:tav tm="100000">
                                          <p:val>
                                            <p:strVal val="#ppt_h"/>
                                          </p:val>
                                        </p:tav>
                                      </p:tavLst>
                                    </p:anim>
                                    <p:anim calcmode="lin" valueType="num">
                                      <p:cBhvr>
                                        <p:cTn id="160" dur="1000" fill="hold"/>
                                        <p:tgtEl>
                                          <p:spTgt spid="6"/>
                                        </p:tgtEl>
                                        <p:attrNameLst>
                                          <p:attrName>style.rotation</p:attrName>
                                        </p:attrNameLst>
                                      </p:cBhvr>
                                      <p:tavLst>
                                        <p:tav tm="0">
                                          <p:val>
                                            <p:fltVal val="90"/>
                                          </p:val>
                                        </p:tav>
                                        <p:tav tm="100000">
                                          <p:val>
                                            <p:fltVal val="0"/>
                                          </p:val>
                                        </p:tav>
                                      </p:tavLst>
                                    </p:anim>
                                    <p:animEffect transition="in" filter="fade">
                                      <p:cBhvr>
                                        <p:cTn id="161" dur="1000"/>
                                        <p:tgtEl>
                                          <p:spTgt spid="6"/>
                                        </p:tgtEl>
                                      </p:cBhvr>
                                    </p:animEffect>
                                  </p:childTnLst>
                                </p:cTn>
                              </p:par>
                            </p:childTnLst>
                          </p:cTn>
                        </p:par>
                        <p:par>
                          <p:cTn id="162" fill="hold">
                            <p:stCondLst>
                              <p:cond delay="39400"/>
                            </p:stCondLst>
                            <p:childTnLst>
                              <p:par>
                                <p:cTn id="163" presetID="53" presetClass="entr" presetSubtype="16" fill="hold" grpId="29" nodeType="afterEffect">
                                  <p:stCondLst>
                                    <p:cond delay="0"/>
                                  </p:stCondLst>
                                  <p:iterate type="lt">
                                    <p:tmPct val="0"/>
                                  </p:iterate>
                                  <p:childTnLst>
                                    <p:set>
                                      <p:cBhvr>
                                        <p:cTn id="164" dur="1" fill="hold">
                                          <p:stCondLst>
                                            <p:cond delay="0"/>
                                          </p:stCondLst>
                                        </p:cTn>
                                        <p:tgtEl>
                                          <p:spTgt spid="6"/>
                                        </p:tgtEl>
                                        <p:attrNameLst>
                                          <p:attrName>style.visibility</p:attrName>
                                        </p:attrNameLst>
                                      </p:cBhvr>
                                      <p:to>
                                        <p:strVal val="visible"/>
                                      </p:to>
                                    </p:set>
                                    <p:anim calcmode="lin" valueType="num">
                                      <p:cBhvr>
                                        <p:cTn id="165" dur="500" fill="hold"/>
                                        <p:tgtEl>
                                          <p:spTgt spid="6"/>
                                        </p:tgtEl>
                                        <p:attrNameLst>
                                          <p:attrName>ppt_w</p:attrName>
                                        </p:attrNameLst>
                                      </p:cBhvr>
                                      <p:tavLst>
                                        <p:tav tm="0">
                                          <p:val>
                                            <p:fltVal val="0"/>
                                          </p:val>
                                        </p:tav>
                                        <p:tav tm="100000">
                                          <p:val>
                                            <p:strVal val="#ppt_w"/>
                                          </p:val>
                                        </p:tav>
                                      </p:tavLst>
                                    </p:anim>
                                    <p:anim calcmode="lin" valueType="num">
                                      <p:cBhvr>
                                        <p:cTn id="166" dur="500" fill="hold"/>
                                        <p:tgtEl>
                                          <p:spTgt spid="6"/>
                                        </p:tgtEl>
                                        <p:attrNameLst>
                                          <p:attrName>ppt_h</p:attrName>
                                        </p:attrNameLst>
                                      </p:cBhvr>
                                      <p:tavLst>
                                        <p:tav tm="0">
                                          <p:val>
                                            <p:fltVal val="0"/>
                                          </p:val>
                                        </p:tav>
                                        <p:tav tm="100000">
                                          <p:val>
                                            <p:strVal val="#ppt_h"/>
                                          </p:val>
                                        </p:tav>
                                      </p:tavLst>
                                    </p:anim>
                                    <p:animEffect transition="in" filter="fade">
                                      <p:cBhvr>
                                        <p:cTn id="167" dur="500"/>
                                        <p:tgtEl>
                                          <p:spTgt spid="6"/>
                                        </p:tgtEl>
                                      </p:cBhvr>
                                    </p:animEffect>
                                  </p:childTnLst>
                                </p:cTn>
                              </p:par>
                            </p:childTnLst>
                          </p:cTn>
                        </p:par>
                        <p:par>
                          <p:cTn id="168" fill="hold">
                            <p:stCondLst>
                              <p:cond delay="39900"/>
                            </p:stCondLst>
                            <p:childTnLst>
                              <p:par>
                                <p:cTn id="169" presetID="26" presetClass="emph" presetSubtype="0" fill="hold" grpId="30" nodeType="afterEffect">
                                  <p:stCondLst>
                                    <p:cond delay="0"/>
                                  </p:stCondLst>
                                  <p:iterate type="lt">
                                    <p:tmPct val="0"/>
                                  </p:iterate>
                                  <p:childTnLst>
                                    <p:animEffect transition="out" filter="fade">
                                      <p:cBhvr>
                                        <p:cTn id="170" dur="500" tmFilter="0, 0; .2, .5; .8, .5; 1, 0"/>
                                        <p:tgtEl>
                                          <p:spTgt spid="6"/>
                                        </p:tgtEl>
                                      </p:cBhvr>
                                    </p:animEffect>
                                    <p:animScale>
                                      <p:cBhvr>
                                        <p:cTn id="171" dur="250" autoRev="1" fill="hold"/>
                                        <p:tgtEl>
                                          <p:spTgt spid="6"/>
                                        </p:tgtEl>
                                      </p:cBhvr>
                                      <p:by x="105000" y="105000"/>
                                    </p:animScale>
                                  </p:childTnLst>
                                </p:cTn>
                              </p:par>
                            </p:childTnLst>
                          </p:cTn>
                        </p:par>
                        <p:par>
                          <p:cTn id="172" fill="hold">
                            <p:stCondLst>
                              <p:cond delay="40400"/>
                            </p:stCondLst>
                            <p:childTnLst>
                              <p:par>
                                <p:cTn id="173" presetID="21" presetClass="emph" presetSubtype="0" fill="hold" grpId="31" nodeType="afterEffect">
                                  <p:stCondLst>
                                    <p:cond delay="0"/>
                                  </p:stCondLst>
                                  <p:iterate type="lt">
                                    <p:tmPct val="0"/>
                                  </p:iterate>
                                  <p:childTnLst>
                                    <p:animClr clrSpc="hsl" dir="cw">
                                      <p:cBhvr override="childStyle">
                                        <p:cTn id="174" dur="500" fill="hold"/>
                                        <p:tgtEl>
                                          <p:spTgt spid="6"/>
                                        </p:tgtEl>
                                        <p:attrNameLst>
                                          <p:attrName>style.color</p:attrName>
                                        </p:attrNameLst>
                                      </p:cBhvr>
                                      <p:by>
                                        <p:hsl h="7200000" s="0" l="0"/>
                                      </p:by>
                                    </p:animClr>
                                    <p:animClr clrSpc="hsl" dir="cw">
                                      <p:cBhvr>
                                        <p:cTn id="175" dur="500" fill="hold"/>
                                        <p:tgtEl>
                                          <p:spTgt spid="6"/>
                                        </p:tgtEl>
                                        <p:attrNameLst>
                                          <p:attrName>fillcolor</p:attrName>
                                        </p:attrNameLst>
                                      </p:cBhvr>
                                      <p:by>
                                        <p:hsl h="7200000" s="0" l="0"/>
                                      </p:by>
                                    </p:animClr>
                                    <p:animClr clrSpc="hsl" dir="cw">
                                      <p:cBhvr>
                                        <p:cTn id="176" dur="500" fill="hold"/>
                                        <p:tgtEl>
                                          <p:spTgt spid="6"/>
                                        </p:tgtEl>
                                        <p:attrNameLst>
                                          <p:attrName>stroke.color</p:attrName>
                                        </p:attrNameLst>
                                      </p:cBhvr>
                                      <p:by>
                                        <p:hsl h="7200000" s="0" l="0"/>
                                      </p:by>
                                    </p:animClr>
                                    <p:set>
                                      <p:cBhvr>
                                        <p:cTn id="177" dur="500" fill="hold"/>
                                        <p:tgtEl>
                                          <p:spTgt spid="6"/>
                                        </p:tgtEl>
                                        <p:attrNameLst>
                                          <p:attrName>fill.type</p:attrName>
                                        </p:attrNameLst>
                                      </p:cBhvr>
                                      <p:to>
                                        <p:strVal val="solid"/>
                                      </p:to>
                                    </p:set>
                                  </p:childTnLst>
                                </p:cTn>
                              </p:par>
                            </p:childTnLst>
                          </p:cTn>
                        </p:par>
                        <p:par>
                          <p:cTn id="178" fill="hold">
                            <p:stCondLst>
                              <p:cond delay="40900"/>
                            </p:stCondLst>
                            <p:childTnLst>
                              <p:par>
                                <p:cTn id="179" presetID="19" presetClass="emph" presetSubtype="0" fill="hold" grpId="32" nodeType="afterEffect">
                                  <p:stCondLst>
                                    <p:cond delay="0"/>
                                  </p:stCondLst>
                                  <p:iterate type="lt">
                                    <p:tmPct val="0"/>
                                  </p:iterate>
                                  <p:childTnLst>
                                    <p:animClr clrSpc="rgb" dir="cw">
                                      <p:cBhvr override="childStyle">
                                        <p:cTn id="180" dur="500" fill="hold"/>
                                        <p:tgtEl>
                                          <p:spTgt spid="6"/>
                                        </p:tgtEl>
                                        <p:attrNameLst>
                                          <p:attrName>style.color</p:attrName>
                                        </p:attrNameLst>
                                      </p:cBhvr>
                                      <p:to>
                                        <a:schemeClr val="accent2"/>
                                      </p:to>
                                    </p:animClr>
                                    <p:animClr clrSpc="rgb" dir="cw">
                                      <p:cBhvr>
                                        <p:cTn id="181" dur="500" fill="hold"/>
                                        <p:tgtEl>
                                          <p:spTgt spid="6"/>
                                        </p:tgtEl>
                                        <p:attrNameLst>
                                          <p:attrName>fillcolor</p:attrName>
                                        </p:attrNameLst>
                                      </p:cBhvr>
                                      <p:to>
                                        <a:schemeClr val="accent2"/>
                                      </p:to>
                                    </p:animClr>
                                    <p:set>
                                      <p:cBhvr>
                                        <p:cTn id="182" dur="500" fill="hold"/>
                                        <p:tgtEl>
                                          <p:spTgt spid="6"/>
                                        </p:tgtEl>
                                        <p:attrNameLst>
                                          <p:attrName>fill.type</p:attrName>
                                        </p:attrNameLst>
                                      </p:cBhvr>
                                      <p:to>
                                        <p:strVal val="solid"/>
                                      </p:to>
                                    </p:set>
                                    <p:set>
                                      <p:cBhvr>
                                        <p:cTn id="183" dur="50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6" grpId="3"/>
      <p:bldP spid="6" grpId="4"/>
      <p:bldP spid="6" grpId="5"/>
      <p:bldP spid="6" grpId="6"/>
      <p:bldP spid="6" grpId="7"/>
      <p:bldP spid="6" grpId="8"/>
      <p:bldP spid="6" grpId="9"/>
      <p:bldP spid="6" grpId="10"/>
      <p:bldP spid="6" grpId="11"/>
      <p:bldP spid="6" grpId="12"/>
      <p:bldP spid="6" grpId="13"/>
      <p:bldP spid="6" grpId="14"/>
      <p:bldP spid="6" grpId="15"/>
      <p:bldP spid="6" grpId="16"/>
      <p:bldP spid="6" grpId="17"/>
      <p:bldP spid="6" grpId="18"/>
      <p:bldP spid="6" grpId="19"/>
      <p:bldP spid="6" grpId="20"/>
      <p:bldP spid="6" grpId="21"/>
      <p:bldP spid="6" grpId="22"/>
      <p:bldP spid="6" grpId="23"/>
      <p:bldP spid="6" grpId="24"/>
      <p:bldP spid="6" grpId="25"/>
      <p:bldP spid="6" grpId="26"/>
      <p:bldP spid="6" grpId="27"/>
      <p:bldP spid="6" grpId="28"/>
      <p:bldP spid="6" grpId="29"/>
      <p:bldP spid="6" grpId="30"/>
      <p:bldP spid="6" grpId="31"/>
      <p:bldP spid="6" grpId="3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A806A6-B24D-4D1A-A4E4-9E301E41AB55}"/>
              </a:ext>
            </a:extLst>
          </p:cNvPr>
          <p:cNvSpPr>
            <a:spLocks noGrp="1"/>
          </p:cNvSpPr>
          <p:nvPr>
            <p:ph type="title"/>
          </p:nvPr>
        </p:nvSpPr>
        <p:spPr/>
        <p:txBody>
          <a:bodyPr/>
          <a:lstStyle/>
          <a:p>
            <a:r>
              <a:rPr lang="de-DE" dirty="0"/>
              <a:t>Verzweigung / Cases</a:t>
            </a:r>
          </a:p>
        </p:txBody>
      </p:sp>
      <p:sp>
        <p:nvSpPr>
          <p:cNvPr id="3" name="Inhaltsplatzhalter 2">
            <a:extLst>
              <a:ext uri="{FF2B5EF4-FFF2-40B4-BE49-F238E27FC236}">
                <a16:creationId xmlns:a16="http://schemas.microsoft.com/office/drawing/2014/main" id="{86578176-C631-4BA0-9D96-5C6CD0FB14B9}"/>
              </a:ext>
            </a:extLst>
          </p:cNvPr>
          <p:cNvSpPr>
            <a:spLocks noGrp="1"/>
          </p:cNvSpPr>
          <p:nvPr>
            <p:ph idx="1"/>
          </p:nvPr>
        </p:nvSpPr>
        <p:spPr/>
        <p:txBody>
          <a:bodyPr>
            <a:normAutofit fontScale="92500" lnSpcReduction="10000"/>
          </a:bodyPr>
          <a:lstStyle/>
          <a:p>
            <a:pPr marL="0" indent="0">
              <a:buNone/>
            </a:pPr>
            <a:r>
              <a:rPr lang="de-DE" dirty="0"/>
              <a:t>Es gibt nützliche Operatoren / Logische Ausdrücke in Java für IF &amp; ELSE</a:t>
            </a:r>
          </a:p>
          <a:p>
            <a:r>
              <a:rPr lang="de-DE" dirty="0"/>
              <a:t>ODER	Operator Syntax:   Bedingung 1 || Bedingung 2</a:t>
            </a:r>
          </a:p>
          <a:p>
            <a:r>
              <a:rPr lang="de-DE" dirty="0"/>
              <a:t>UND	Operator Syntax:   Bedingung 1 &amp;&amp; Bedingung 2</a:t>
            </a:r>
          </a:p>
          <a:p>
            <a:r>
              <a:rPr lang="de-DE" dirty="0"/>
              <a:t>Größer Operator Syntax:  a &gt; b → a &gt;= b</a:t>
            </a:r>
          </a:p>
          <a:p>
            <a:r>
              <a:rPr lang="de-DE" dirty="0"/>
              <a:t>Kleiner Operator Syntax: a &lt; b → a &lt;= b</a:t>
            </a:r>
          </a:p>
          <a:p>
            <a:pPr marL="0" indent="0">
              <a:buNone/>
            </a:pPr>
            <a:endParaRPr lang="de-DE" dirty="0"/>
          </a:p>
          <a:p>
            <a:pPr marL="0" indent="0">
              <a:buNone/>
            </a:pPr>
            <a:r>
              <a:rPr lang="de-DE" dirty="0"/>
              <a:t>Um Werte zu vergleichen wird unterschieden:</a:t>
            </a:r>
          </a:p>
          <a:p>
            <a:pPr>
              <a:buFont typeface="Wingdings" panose="05000000000000000000" pitchFamily="2" charset="2"/>
              <a:buChar char="Ø"/>
            </a:pPr>
            <a:r>
              <a:rPr lang="de-DE" dirty="0"/>
              <a:t>Bei Zahlen ==</a:t>
            </a:r>
          </a:p>
          <a:p>
            <a:pPr>
              <a:buFont typeface="Wingdings" panose="05000000000000000000" pitchFamily="2" charset="2"/>
              <a:buChar char="Ø"/>
            </a:pPr>
            <a:r>
              <a:rPr lang="de-DE" dirty="0"/>
              <a:t>Bei Strings wird eine Methode gebraucht! .</a:t>
            </a:r>
            <a:r>
              <a:rPr lang="de-DE" dirty="0" err="1"/>
              <a:t>equals</a:t>
            </a:r>
            <a:r>
              <a:rPr lang="de-DE" dirty="0"/>
              <a:t>();</a:t>
            </a:r>
          </a:p>
          <a:p>
            <a:pPr lvl="1">
              <a:buFont typeface="Symbol" panose="05050102010706020507" pitchFamily="18" charset="2"/>
              <a:buChar char="-"/>
            </a:pPr>
            <a:r>
              <a:rPr lang="de-DE" dirty="0"/>
              <a:t>Da Strings Objekte sind wird </a:t>
            </a:r>
            <a:r>
              <a:rPr lang="de-DE" dirty="0" err="1"/>
              <a:t>equals</a:t>
            </a:r>
            <a:r>
              <a:rPr lang="de-DE" dirty="0"/>
              <a:t> benötigt, da == prüft ob es das selbe Objekt ist.</a:t>
            </a:r>
          </a:p>
        </p:txBody>
      </p:sp>
    </p:spTree>
    <p:extLst>
      <p:ext uri="{BB962C8B-B14F-4D97-AF65-F5344CB8AC3E}">
        <p14:creationId xmlns:p14="http://schemas.microsoft.com/office/powerpoint/2010/main" val="5287525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BDF605-BCA1-46CE-B831-8CDCC624046C}"/>
              </a:ext>
            </a:extLst>
          </p:cNvPr>
          <p:cNvSpPr>
            <a:spLocks noGrp="1"/>
          </p:cNvSpPr>
          <p:nvPr>
            <p:ph type="title"/>
          </p:nvPr>
        </p:nvSpPr>
        <p:spPr/>
        <p:txBody>
          <a:bodyPr/>
          <a:lstStyle/>
          <a:p>
            <a:r>
              <a:rPr lang="de-DE" dirty="0"/>
              <a:t>Übungszeit</a:t>
            </a:r>
          </a:p>
        </p:txBody>
      </p:sp>
      <p:sp>
        <p:nvSpPr>
          <p:cNvPr id="3" name="Inhaltsplatzhalter 2">
            <a:extLst>
              <a:ext uri="{FF2B5EF4-FFF2-40B4-BE49-F238E27FC236}">
                <a16:creationId xmlns:a16="http://schemas.microsoft.com/office/drawing/2014/main" id="{D3194D82-B79F-49E2-9892-25EB625A3D11}"/>
              </a:ext>
            </a:extLst>
          </p:cNvPr>
          <p:cNvSpPr>
            <a:spLocks noGrp="1"/>
          </p:cNvSpPr>
          <p:nvPr>
            <p:ph idx="1"/>
          </p:nvPr>
        </p:nvSpPr>
        <p:spPr>
          <a:xfrm>
            <a:off x="1261872" y="1828800"/>
            <a:ext cx="8595360" cy="1461155"/>
          </a:xfrm>
        </p:spPr>
        <p:txBody>
          <a:bodyPr>
            <a:normAutofit fontScale="92500" lnSpcReduction="10000"/>
          </a:bodyPr>
          <a:lstStyle/>
          <a:p>
            <a:pPr marL="0" indent="0">
              <a:buNone/>
            </a:pPr>
            <a:r>
              <a:rPr lang="de-DE" dirty="0"/>
              <a:t>Entwickelt eine Software die eine Positive Zahl in eine Negative Zahl umwandelt. Bei 0 soll in der Konsole eine Fehlermeldung ausgegeben werden, bei Negativen Zahlen soll die Negative Zahl mit dem Kommentar das die Zahl bereits negativ ist und eine Positive Zahl eingegeben werden muss.</a:t>
            </a:r>
          </a:p>
        </p:txBody>
      </p:sp>
    </p:spTree>
    <p:extLst>
      <p:ext uri="{BB962C8B-B14F-4D97-AF65-F5344CB8AC3E}">
        <p14:creationId xmlns:p14="http://schemas.microsoft.com/office/powerpoint/2010/main" val="18987832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24100D-13ED-49AE-8C5B-A083ED0DCDE2}"/>
              </a:ext>
            </a:extLst>
          </p:cNvPr>
          <p:cNvSpPr>
            <a:spLocks noGrp="1"/>
          </p:cNvSpPr>
          <p:nvPr>
            <p:ph type="title"/>
          </p:nvPr>
        </p:nvSpPr>
        <p:spPr/>
        <p:txBody>
          <a:bodyPr/>
          <a:lstStyle/>
          <a:p>
            <a:r>
              <a:rPr lang="de-DE" dirty="0"/>
              <a:t>Schleifen</a:t>
            </a:r>
          </a:p>
        </p:txBody>
      </p:sp>
      <p:sp>
        <p:nvSpPr>
          <p:cNvPr id="3" name="Inhaltsplatzhalter 2">
            <a:extLst>
              <a:ext uri="{FF2B5EF4-FFF2-40B4-BE49-F238E27FC236}">
                <a16:creationId xmlns:a16="http://schemas.microsoft.com/office/drawing/2014/main" id="{CFD088FE-C8CE-4939-938B-76B71CD6F087}"/>
              </a:ext>
            </a:extLst>
          </p:cNvPr>
          <p:cNvSpPr>
            <a:spLocks noGrp="1"/>
          </p:cNvSpPr>
          <p:nvPr>
            <p:ph idx="1"/>
          </p:nvPr>
        </p:nvSpPr>
        <p:spPr/>
        <p:txBody>
          <a:bodyPr/>
          <a:lstStyle/>
          <a:p>
            <a:pPr marL="342900" indent="-342900">
              <a:buFont typeface="+mj-lt"/>
              <a:buAutoNum type="arabicParenR"/>
            </a:pPr>
            <a:r>
              <a:rPr lang="de-DE" dirty="0"/>
              <a:t>Do-</a:t>
            </a:r>
            <a:r>
              <a:rPr lang="de-DE" dirty="0" err="1"/>
              <a:t>While</a:t>
            </a:r>
            <a:r>
              <a:rPr lang="de-DE" dirty="0"/>
              <a:t> Schleife (Fußgesteuert → Minimal 1 Ausführung)</a:t>
            </a:r>
          </a:p>
          <a:p>
            <a:pPr marL="342900" indent="-342900">
              <a:buFont typeface="+mj-lt"/>
              <a:buAutoNum type="arabicParenR"/>
            </a:pPr>
            <a:r>
              <a:rPr lang="de-DE" dirty="0" err="1"/>
              <a:t>While</a:t>
            </a:r>
            <a:r>
              <a:rPr lang="de-DE" dirty="0"/>
              <a:t>-Do Schleife (Kopfgesteuert → Minimal 0 Ausführungen) </a:t>
            </a:r>
          </a:p>
          <a:p>
            <a:pPr marL="342900" indent="-342900">
              <a:buFont typeface="+mj-lt"/>
              <a:buAutoNum type="arabicParenR"/>
            </a:pPr>
            <a:r>
              <a:rPr lang="de-DE" dirty="0" err="1"/>
              <a:t>For</a:t>
            </a:r>
            <a:r>
              <a:rPr lang="de-DE" dirty="0"/>
              <a:t> Schleife (Kopfgesteuert → Minimal 0 Ausführung)</a:t>
            </a:r>
          </a:p>
          <a:p>
            <a:pPr marL="342900" indent="-342900">
              <a:buFont typeface="+mj-lt"/>
              <a:buAutoNum type="arabicParenR"/>
            </a:pPr>
            <a:r>
              <a:rPr lang="de-DE" dirty="0" err="1"/>
              <a:t>For</a:t>
            </a:r>
            <a:r>
              <a:rPr lang="de-DE" dirty="0"/>
              <a:t>-</a:t>
            </a:r>
            <a:r>
              <a:rPr lang="de-DE" dirty="0" err="1"/>
              <a:t>Each</a:t>
            </a:r>
            <a:r>
              <a:rPr lang="de-DE" dirty="0"/>
              <a:t>-Schleife</a:t>
            </a:r>
          </a:p>
        </p:txBody>
      </p:sp>
      <p:pic>
        <p:nvPicPr>
          <p:cNvPr id="5" name="Grafik 4">
            <a:extLst>
              <a:ext uri="{FF2B5EF4-FFF2-40B4-BE49-F238E27FC236}">
                <a16:creationId xmlns:a16="http://schemas.microsoft.com/office/drawing/2014/main" id="{460BBDA6-D817-4D91-B38D-B8CA1838A0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74416"/>
            <a:ext cx="3647440" cy="1798034"/>
          </a:xfrm>
          <a:prstGeom prst="rect">
            <a:avLst/>
          </a:prstGeom>
        </p:spPr>
      </p:pic>
      <p:pic>
        <p:nvPicPr>
          <p:cNvPr id="7" name="Grafik 6">
            <a:extLst>
              <a:ext uri="{FF2B5EF4-FFF2-40B4-BE49-F238E27FC236}">
                <a16:creationId xmlns:a16="http://schemas.microsoft.com/office/drawing/2014/main" id="{E33A5F34-3EDF-4DBF-8056-B8D8AD536B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7441" y="3974417"/>
            <a:ext cx="2546348" cy="1798033"/>
          </a:xfrm>
          <a:prstGeom prst="rect">
            <a:avLst/>
          </a:prstGeom>
        </p:spPr>
      </p:pic>
      <p:pic>
        <p:nvPicPr>
          <p:cNvPr id="9" name="Grafik 8">
            <a:extLst>
              <a:ext uri="{FF2B5EF4-FFF2-40B4-BE49-F238E27FC236}">
                <a16:creationId xmlns:a16="http://schemas.microsoft.com/office/drawing/2014/main" id="{E543D053-FB84-441B-90C7-8C7630DCAE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3789" y="3974416"/>
            <a:ext cx="5104131" cy="1793087"/>
          </a:xfrm>
          <a:prstGeom prst="rect">
            <a:avLst/>
          </a:prstGeom>
        </p:spPr>
      </p:pic>
    </p:spTree>
    <p:extLst>
      <p:ext uri="{BB962C8B-B14F-4D97-AF65-F5344CB8AC3E}">
        <p14:creationId xmlns:p14="http://schemas.microsoft.com/office/powerpoint/2010/main" val="16581996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7EA276-D61E-4226-864D-CD61208CD165}"/>
              </a:ext>
            </a:extLst>
          </p:cNvPr>
          <p:cNvSpPr>
            <a:spLocks noGrp="1"/>
          </p:cNvSpPr>
          <p:nvPr>
            <p:ph type="title"/>
          </p:nvPr>
        </p:nvSpPr>
        <p:spPr/>
        <p:txBody>
          <a:bodyPr/>
          <a:lstStyle/>
          <a:p>
            <a:r>
              <a:rPr lang="de-DE" dirty="0"/>
              <a:t>Vorwort</a:t>
            </a:r>
          </a:p>
        </p:txBody>
      </p:sp>
      <p:sp>
        <p:nvSpPr>
          <p:cNvPr id="3" name="Inhaltsplatzhalter 2">
            <a:extLst>
              <a:ext uri="{FF2B5EF4-FFF2-40B4-BE49-F238E27FC236}">
                <a16:creationId xmlns:a16="http://schemas.microsoft.com/office/drawing/2014/main" id="{A8AB7510-4793-4BEC-A766-DFB3CA72C250}"/>
              </a:ext>
            </a:extLst>
          </p:cNvPr>
          <p:cNvSpPr>
            <a:spLocks noGrp="1"/>
          </p:cNvSpPr>
          <p:nvPr>
            <p:ph idx="1"/>
          </p:nvPr>
        </p:nvSpPr>
        <p:spPr/>
        <p:txBody>
          <a:bodyPr/>
          <a:lstStyle/>
          <a:p>
            <a:r>
              <a:rPr lang="de-DE" dirty="0"/>
              <a:t>Stellt Fragen sofort egal wie dumm sie ist!</a:t>
            </a:r>
          </a:p>
          <a:p>
            <a:r>
              <a:rPr lang="de-DE" dirty="0"/>
              <a:t>Kommentiert euren Code richtig</a:t>
            </a:r>
          </a:p>
          <a:p>
            <a:r>
              <a:rPr lang="de-DE" dirty="0"/>
              <a:t>Lenkt euch nicht zu sehr ab.</a:t>
            </a:r>
          </a:p>
          <a:p>
            <a:endParaRPr lang="de-DE" dirty="0"/>
          </a:p>
          <a:p>
            <a:pPr marL="0" indent="0">
              <a:buNone/>
            </a:pPr>
            <a:endParaRPr lang="de-DE" dirty="0"/>
          </a:p>
        </p:txBody>
      </p:sp>
    </p:spTree>
    <p:extLst>
      <p:ext uri="{BB962C8B-B14F-4D97-AF65-F5344CB8AC3E}">
        <p14:creationId xmlns:p14="http://schemas.microsoft.com/office/powerpoint/2010/main" val="18688396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B3406A-6462-4FC1-8A71-AD85006F1734}"/>
              </a:ext>
            </a:extLst>
          </p:cNvPr>
          <p:cNvSpPr>
            <a:spLocks noGrp="1"/>
          </p:cNvSpPr>
          <p:nvPr>
            <p:ph type="title"/>
          </p:nvPr>
        </p:nvSpPr>
        <p:spPr/>
        <p:txBody>
          <a:bodyPr/>
          <a:lstStyle/>
          <a:p>
            <a:r>
              <a:rPr lang="de-DE" dirty="0"/>
              <a:t>Schleifen Übung</a:t>
            </a:r>
          </a:p>
        </p:txBody>
      </p:sp>
      <p:sp>
        <p:nvSpPr>
          <p:cNvPr id="3" name="Inhaltsplatzhalter 2">
            <a:extLst>
              <a:ext uri="{FF2B5EF4-FFF2-40B4-BE49-F238E27FC236}">
                <a16:creationId xmlns:a16="http://schemas.microsoft.com/office/drawing/2014/main" id="{A355340C-6AA4-4876-866B-EAC8A87D2ED4}"/>
              </a:ext>
            </a:extLst>
          </p:cNvPr>
          <p:cNvSpPr>
            <a:spLocks noGrp="1"/>
          </p:cNvSpPr>
          <p:nvPr>
            <p:ph idx="1"/>
          </p:nvPr>
        </p:nvSpPr>
        <p:spPr/>
        <p:txBody>
          <a:bodyPr/>
          <a:lstStyle/>
          <a:p>
            <a:pPr marL="0" indent="0">
              <a:buNone/>
            </a:pPr>
            <a:r>
              <a:rPr lang="de-DE" dirty="0"/>
              <a:t>Erstelle eine Software die eine Ganzzahl übergeben bekommt und diese Spiegelt. </a:t>
            </a:r>
          </a:p>
          <a:p>
            <a:pPr marL="0" indent="0">
              <a:buNone/>
            </a:pPr>
            <a:r>
              <a:rPr lang="de-DE" dirty="0"/>
              <a:t>Beispiele: </a:t>
            </a:r>
          </a:p>
          <a:p>
            <a:pPr>
              <a:buFont typeface="Wingdings" panose="05000000000000000000" pitchFamily="2" charset="2"/>
              <a:buChar char="Ø"/>
            </a:pPr>
            <a:r>
              <a:rPr lang="de-DE" dirty="0"/>
              <a:t>134 → 431</a:t>
            </a:r>
          </a:p>
          <a:p>
            <a:pPr>
              <a:buFont typeface="Wingdings" panose="05000000000000000000" pitchFamily="2" charset="2"/>
              <a:buChar char="Ø"/>
            </a:pPr>
            <a:r>
              <a:rPr lang="de-DE" dirty="0"/>
              <a:t>-423 → -324</a:t>
            </a:r>
          </a:p>
          <a:p>
            <a:pPr>
              <a:buFont typeface="Wingdings" panose="05000000000000000000" pitchFamily="2" charset="2"/>
              <a:buChar char="Ø"/>
            </a:pPr>
            <a:r>
              <a:rPr lang="de-DE" dirty="0"/>
              <a:t>-1993 → -3991</a:t>
            </a:r>
          </a:p>
          <a:p>
            <a:pPr>
              <a:buFont typeface="Wingdings" panose="05000000000000000000" pitchFamily="2" charset="2"/>
              <a:buChar char="Ø"/>
            </a:pPr>
            <a:r>
              <a:rPr lang="de-DE" dirty="0"/>
              <a:t>10 → 1</a:t>
            </a:r>
          </a:p>
        </p:txBody>
      </p:sp>
    </p:spTree>
    <p:extLst>
      <p:ext uri="{BB962C8B-B14F-4D97-AF65-F5344CB8AC3E}">
        <p14:creationId xmlns:p14="http://schemas.microsoft.com/office/powerpoint/2010/main" val="40976870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1CD7B-8599-4D5F-8BD8-945A527318A7}"/>
              </a:ext>
            </a:extLst>
          </p:cNvPr>
          <p:cNvSpPr>
            <a:spLocks noGrp="1"/>
          </p:cNvSpPr>
          <p:nvPr>
            <p:ph type="title"/>
          </p:nvPr>
        </p:nvSpPr>
        <p:spPr/>
        <p:txBody>
          <a:bodyPr/>
          <a:lstStyle/>
          <a:p>
            <a:r>
              <a:rPr lang="de-DE" dirty="0"/>
              <a:t>Schleifen </a:t>
            </a:r>
          </a:p>
        </p:txBody>
      </p:sp>
      <p:sp>
        <p:nvSpPr>
          <p:cNvPr id="3" name="Inhaltsplatzhalter 2">
            <a:extLst>
              <a:ext uri="{FF2B5EF4-FFF2-40B4-BE49-F238E27FC236}">
                <a16:creationId xmlns:a16="http://schemas.microsoft.com/office/drawing/2014/main" id="{CDD6FF44-7AD1-4E23-9ED9-C027DF8B514A}"/>
              </a:ext>
            </a:extLst>
          </p:cNvPr>
          <p:cNvSpPr>
            <a:spLocks noGrp="1"/>
          </p:cNvSpPr>
          <p:nvPr>
            <p:ph idx="1"/>
          </p:nvPr>
        </p:nvSpPr>
        <p:spPr/>
        <p:txBody>
          <a:bodyPr>
            <a:normAutofit/>
          </a:bodyPr>
          <a:lstStyle/>
          <a:p>
            <a:pPr marL="0" indent="0">
              <a:buNone/>
            </a:pPr>
            <a:r>
              <a:rPr lang="de-DE" dirty="0"/>
              <a:t>Schleifen können verschachtelt werden. Dadurch steigt jedoch die Komplexität (Theo </a:t>
            </a:r>
            <a:r>
              <a:rPr lang="de-DE" dirty="0">
                <a:sym typeface="Wingdings" panose="05000000000000000000" pitchFamily="2" charset="2"/>
              </a:rPr>
              <a:t></a:t>
            </a:r>
            <a:r>
              <a:rPr lang="de-DE" dirty="0"/>
              <a:t>).</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In diesem Beispiel ist die Komplexität 11*12. Bei n Iterationen → n^2 </a:t>
            </a:r>
          </a:p>
        </p:txBody>
      </p:sp>
      <p:pic>
        <p:nvPicPr>
          <p:cNvPr id="5" name="Grafik 4">
            <a:extLst>
              <a:ext uri="{FF2B5EF4-FFF2-40B4-BE49-F238E27FC236}">
                <a16:creationId xmlns:a16="http://schemas.microsoft.com/office/drawing/2014/main" id="{7AE9F0C0-DFB1-431A-834C-C27FDC706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872" y="2691234"/>
            <a:ext cx="7303161" cy="3150765"/>
          </a:xfrm>
          <a:prstGeom prst="rect">
            <a:avLst/>
          </a:prstGeom>
        </p:spPr>
      </p:pic>
    </p:spTree>
    <p:extLst>
      <p:ext uri="{BB962C8B-B14F-4D97-AF65-F5344CB8AC3E}">
        <p14:creationId xmlns:p14="http://schemas.microsoft.com/office/powerpoint/2010/main" val="5443203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C08BA3-BD7B-46D9-AF99-AF762B9F97EA}"/>
              </a:ext>
            </a:extLst>
          </p:cNvPr>
          <p:cNvSpPr>
            <a:spLocks noGrp="1"/>
          </p:cNvSpPr>
          <p:nvPr>
            <p:ph type="title"/>
          </p:nvPr>
        </p:nvSpPr>
        <p:spPr/>
        <p:txBody>
          <a:bodyPr/>
          <a:lstStyle/>
          <a:p>
            <a:r>
              <a:rPr lang="de-DE" dirty="0"/>
              <a:t>Schleifen</a:t>
            </a:r>
          </a:p>
        </p:txBody>
      </p:sp>
      <p:sp>
        <p:nvSpPr>
          <p:cNvPr id="3" name="Inhaltsplatzhalter 2">
            <a:extLst>
              <a:ext uri="{FF2B5EF4-FFF2-40B4-BE49-F238E27FC236}">
                <a16:creationId xmlns:a16="http://schemas.microsoft.com/office/drawing/2014/main" id="{C0F8E49E-2C64-47A3-93A2-9A7B32F139F9}"/>
              </a:ext>
            </a:extLst>
          </p:cNvPr>
          <p:cNvSpPr>
            <a:spLocks noGrp="1"/>
          </p:cNvSpPr>
          <p:nvPr>
            <p:ph idx="1"/>
          </p:nvPr>
        </p:nvSpPr>
        <p:spPr/>
        <p:txBody>
          <a:bodyPr/>
          <a:lstStyle/>
          <a:p>
            <a:pPr marL="0" indent="0">
              <a:buNone/>
            </a:pPr>
            <a:r>
              <a:rPr lang="de-DE" dirty="0"/>
              <a:t>Erstelle eine Software die Insgesamt 10 zahlen einlesen tut. Die ersten fünf Zahlen werden in ein Array gespeichert und die letzten fünf Zahlen werden in ein Array gespeichert. Nun soll das Programm jede Zahl aus dem Array mit jeder Zahl aus dem zweiten Array Multiplizieren und die Lösungen ausgeben.</a:t>
            </a:r>
          </a:p>
          <a:p>
            <a:pPr marL="0" indent="0">
              <a:buNone/>
            </a:pPr>
            <a:r>
              <a:rPr lang="de-DE" dirty="0"/>
              <a:t>Beispiel für 6 Zahlen:</a:t>
            </a:r>
          </a:p>
          <a:p>
            <a:pPr marL="0" indent="0">
              <a:buNone/>
            </a:pPr>
            <a:r>
              <a:rPr lang="de-DE" dirty="0"/>
              <a:t>Input: 	2,4,3  2,7,5</a:t>
            </a:r>
          </a:p>
          <a:p>
            <a:pPr marL="0" indent="0">
              <a:buNone/>
            </a:pPr>
            <a:r>
              <a:rPr lang="de-DE" dirty="0"/>
              <a:t>Output:	4,14,10,8,28,20,6,21,15</a:t>
            </a:r>
          </a:p>
        </p:txBody>
      </p:sp>
    </p:spTree>
    <p:extLst>
      <p:ext uri="{BB962C8B-B14F-4D97-AF65-F5344CB8AC3E}">
        <p14:creationId xmlns:p14="http://schemas.microsoft.com/office/powerpoint/2010/main" val="28350167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5B204B-1BE4-430C-A903-3AAD8ED0D516}"/>
              </a:ext>
            </a:extLst>
          </p:cNvPr>
          <p:cNvSpPr>
            <a:spLocks noGrp="1"/>
          </p:cNvSpPr>
          <p:nvPr>
            <p:ph type="title"/>
          </p:nvPr>
        </p:nvSpPr>
        <p:spPr/>
        <p:txBody>
          <a:bodyPr/>
          <a:lstStyle/>
          <a:p>
            <a:r>
              <a:rPr lang="de-DE" dirty="0"/>
              <a:t>Rekursion</a:t>
            </a:r>
          </a:p>
        </p:txBody>
      </p:sp>
      <p:sp>
        <p:nvSpPr>
          <p:cNvPr id="3" name="Inhaltsplatzhalter 2">
            <a:extLst>
              <a:ext uri="{FF2B5EF4-FFF2-40B4-BE49-F238E27FC236}">
                <a16:creationId xmlns:a16="http://schemas.microsoft.com/office/drawing/2014/main" id="{EB11A899-7019-457A-BCCC-DC10A991FFE5}"/>
              </a:ext>
            </a:extLst>
          </p:cNvPr>
          <p:cNvSpPr>
            <a:spLocks noGrp="1"/>
          </p:cNvSpPr>
          <p:nvPr>
            <p:ph idx="1"/>
          </p:nvPr>
        </p:nvSpPr>
        <p:spPr/>
        <p:txBody>
          <a:bodyPr/>
          <a:lstStyle/>
          <a:p>
            <a:pPr>
              <a:buFont typeface="Symbol" panose="05050102010706020507" pitchFamily="18" charset="2"/>
              <a:buChar char="-"/>
            </a:pPr>
            <a:r>
              <a:rPr lang="de-DE" dirty="0"/>
              <a:t> Eine Funktion die sich selbst aufruft</a:t>
            </a:r>
          </a:p>
          <a:p>
            <a:pPr>
              <a:buFont typeface="Symbol" panose="05050102010706020507" pitchFamily="18" charset="2"/>
              <a:buChar char="-"/>
            </a:pPr>
            <a:r>
              <a:rPr lang="de-DE" dirty="0"/>
              <a:t> Manche Probleme können nur durch Rekursion gelöst werden</a:t>
            </a:r>
          </a:p>
          <a:p>
            <a:pPr>
              <a:buFont typeface="Symbol" panose="05050102010706020507" pitchFamily="18" charset="2"/>
              <a:buChar char="-"/>
            </a:pPr>
            <a:r>
              <a:rPr lang="de-DE" dirty="0"/>
              <a:t> Kopf-Rekursiv → wenn der erneute Aufruf zuerst stattfindet</a:t>
            </a:r>
          </a:p>
          <a:p>
            <a:pPr>
              <a:buFont typeface="Symbol" panose="05050102010706020507" pitchFamily="18" charset="2"/>
              <a:buChar char="-"/>
            </a:pPr>
            <a:r>
              <a:rPr lang="de-DE" dirty="0"/>
              <a:t> Fuß-Rekursiv → wenn der erneute Aufruf zuletzt stattfindet</a:t>
            </a:r>
          </a:p>
        </p:txBody>
      </p:sp>
    </p:spTree>
    <p:extLst>
      <p:ext uri="{BB962C8B-B14F-4D97-AF65-F5344CB8AC3E}">
        <p14:creationId xmlns:p14="http://schemas.microsoft.com/office/powerpoint/2010/main" val="33683159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18C967-F955-40EE-855B-586651976367}"/>
              </a:ext>
            </a:extLst>
          </p:cNvPr>
          <p:cNvSpPr>
            <a:spLocks noGrp="1"/>
          </p:cNvSpPr>
          <p:nvPr>
            <p:ph type="title"/>
          </p:nvPr>
        </p:nvSpPr>
        <p:spPr/>
        <p:txBody>
          <a:bodyPr/>
          <a:lstStyle/>
          <a:p>
            <a:r>
              <a:rPr lang="de-DE" dirty="0"/>
              <a:t>Rekursion</a:t>
            </a:r>
          </a:p>
        </p:txBody>
      </p:sp>
      <p:sp>
        <p:nvSpPr>
          <p:cNvPr id="3" name="Inhaltsplatzhalter 2">
            <a:extLst>
              <a:ext uri="{FF2B5EF4-FFF2-40B4-BE49-F238E27FC236}">
                <a16:creationId xmlns:a16="http://schemas.microsoft.com/office/drawing/2014/main" id="{F34D3367-76F6-4514-BB0B-8852CF33CE40}"/>
              </a:ext>
            </a:extLst>
          </p:cNvPr>
          <p:cNvSpPr>
            <a:spLocks noGrp="1"/>
          </p:cNvSpPr>
          <p:nvPr>
            <p:ph idx="1"/>
          </p:nvPr>
        </p:nvSpPr>
        <p:spPr/>
        <p:txBody>
          <a:bodyPr/>
          <a:lstStyle/>
          <a:p>
            <a:pPr marL="342900" indent="-342900">
              <a:buFont typeface="+mj-lt"/>
              <a:buAutoNum type="arabicParenR"/>
            </a:pPr>
            <a:r>
              <a:rPr lang="de-DE" dirty="0"/>
              <a:t>Schreibe ein Programm das eine Ganzzahl einliest und die Fakultät dieser Zahl berechnet</a:t>
            </a:r>
          </a:p>
          <a:p>
            <a:pPr marL="342900" indent="-342900">
              <a:buFont typeface="+mj-lt"/>
              <a:buAutoNum type="arabicParenR"/>
            </a:pPr>
            <a:r>
              <a:rPr lang="de-DE" dirty="0"/>
              <a:t>Schreibe ein Programm das den GGT zweier Ganzzahlen berechnet.</a:t>
            </a:r>
          </a:p>
          <a:p>
            <a:pPr marL="342900" indent="-342900">
              <a:buFont typeface="+mj-lt"/>
              <a:buAutoNum type="arabicParenR"/>
            </a:pPr>
            <a:r>
              <a:rPr lang="de-DE" dirty="0"/>
              <a:t>Schreibe ein Programm das die Permutation berechnen kann.</a:t>
            </a:r>
          </a:p>
        </p:txBody>
      </p:sp>
    </p:spTree>
    <p:extLst>
      <p:ext uri="{BB962C8B-B14F-4D97-AF65-F5344CB8AC3E}">
        <p14:creationId xmlns:p14="http://schemas.microsoft.com/office/powerpoint/2010/main" val="31852260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FE9D9-1579-4813-9151-3BE618BEB43E}"/>
              </a:ext>
            </a:extLst>
          </p:cNvPr>
          <p:cNvSpPr>
            <a:spLocks noGrp="1"/>
          </p:cNvSpPr>
          <p:nvPr>
            <p:ph type="title"/>
          </p:nvPr>
        </p:nvSpPr>
        <p:spPr/>
        <p:txBody>
          <a:bodyPr/>
          <a:lstStyle/>
          <a:p>
            <a:r>
              <a:rPr lang="de-DE" dirty="0"/>
              <a:t>Ende von Chapter 1</a:t>
            </a:r>
          </a:p>
        </p:txBody>
      </p:sp>
      <p:sp>
        <p:nvSpPr>
          <p:cNvPr id="3" name="Inhaltsplatzhalter 2">
            <a:extLst>
              <a:ext uri="{FF2B5EF4-FFF2-40B4-BE49-F238E27FC236}">
                <a16:creationId xmlns:a16="http://schemas.microsoft.com/office/drawing/2014/main" id="{FD9B787D-A094-4C0F-8F3E-C386EB161E73}"/>
              </a:ext>
            </a:extLst>
          </p:cNvPr>
          <p:cNvSpPr>
            <a:spLocks noGrp="1"/>
          </p:cNvSpPr>
          <p:nvPr>
            <p:ph idx="1"/>
          </p:nvPr>
        </p:nvSpPr>
        <p:spPr/>
        <p:txBody>
          <a:bodyPr/>
          <a:lstStyle/>
          <a:p>
            <a:pPr marL="0" indent="0">
              <a:buNone/>
            </a:pPr>
            <a:r>
              <a:rPr lang="de-DE" dirty="0"/>
              <a:t>Was ist hängen geblieben?</a:t>
            </a:r>
          </a:p>
          <a:p>
            <a:pPr marL="0" indent="0">
              <a:buNone/>
            </a:pPr>
            <a:r>
              <a:rPr lang="de-DE" dirty="0"/>
              <a:t>Wo sind fragen?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lgn="r">
              <a:buNone/>
            </a:pPr>
            <a:endParaRPr lang="de-DE" dirty="0"/>
          </a:p>
          <a:p>
            <a:pPr marL="0" indent="0" algn="r">
              <a:buNone/>
            </a:pPr>
            <a:endParaRPr lang="de-DE" dirty="0"/>
          </a:p>
          <a:p>
            <a:pPr marL="0" indent="0" algn="r">
              <a:buNone/>
            </a:pPr>
            <a:endParaRPr lang="de-DE" dirty="0"/>
          </a:p>
        </p:txBody>
      </p:sp>
    </p:spTree>
    <p:extLst>
      <p:ext uri="{BB962C8B-B14F-4D97-AF65-F5344CB8AC3E}">
        <p14:creationId xmlns:p14="http://schemas.microsoft.com/office/powerpoint/2010/main" val="11413794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BA4755-5644-41B4-BE04-79E1541CD0F2}"/>
              </a:ext>
            </a:extLst>
          </p:cNvPr>
          <p:cNvSpPr>
            <a:spLocks noGrp="1"/>
          </p:cNvSpPr>
          <p:nvPr>
            <p:ph type="ctrTitle"/>
          </p:nvPr>
        </p:nvSpPr>
        <p:spPr>
          <a:xfrm>
            <a:off x="0" y="758952"/>
            <a:ext cx="12192000" cy="1013287"/>
          </a:xfrm>
        </p:spPr>
        <p:txBody>
          <a:bodyPr>
            <a:normAutofit fontScale="90000"/>
          </a:bodyPr>
          <a:lstStyle/>
          <a:p>
            <a:pPr algn="ctr"/>
            <a:r>
              <a:rPr lang="de-DE" dirty="0"/>
              <a:t>Chapter 1</a:t>
            </a:r>
          </a:p>
        </p:txBody>
      </p:sp>
      <p:sp>
        <p:nvSpPr>
          <p:cNvPr id="4" name="Rechteck 3">
            <a:extLst>
              <a:ext uri="{FF2B5EF4-FFF2-40B4-BE49-F238E27FC236}">
                <a16:creationId xmlns:a16="http://schemas.microsoft.com/office/drawing/2014/main" id="{DA8C31EF-FB13-468F-916D-F2AD8BF764E8}"/>
              </a:ext>
            </a:extLst>
          </p:cNvPr>
          <p:cNvSpPr/>
          <p:nvPr/>
        </p:nvSpPr>
        <p:spPr>
          <a:xfrm>
            <a:off x="1" y="4846890"/>
            <a:ext cx="12192000" cy="1092607"/>
          </a:xfrm>
          <a:prstGeom prst="rect">
            <a:avLst/>
          </a:prstGeom>
        </p:spPr>
        <p:txBody>
          <a:bodyPr wrap="square">
            <a:spAutoFit/>
          </a:bodyPr>
          <a:lstStyle/>
          <a:p>
            <a:pPr algn="ctr"/>
            <a:r>
              <a:rPr lang="de-DE" sz="6500" dirty="0"/>
              <a:t>Chapter 2 </a:t>
            </a:r>
          </a:p>
        </p:txBody>
      </p:sp>
      <p:sp>
        <p:nvSpPr>
          <p:cNvPr id="5" name="Pfeil: nach rechts 4">
            <a:extLst>
              <a:ext uri="{FF2B5EF4-FFF2-40B4-BE49-F238E27FC236}">
                <a16:creationId xmlns:a16="http://schemas.microsoft.com/office/drawing/2014/main" id="{3C806CDA-FC87-45DD-B820-FBA43AA1CA92}"/>
              </a:ext>
            </a:extLst>
          </p:cNvPr>
          <p:cNvSpPr/>
          <p:nvPr/>
        </p:nvSpPr>
        <p:spPr>
          <a:xfrm rot="5400000">
            <a:off x="4643102" y="2902916"/>
            <a:ext cx="2455824" cy="1240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FF0000"/>
              </a:solidFill>
            </a:endParaRPr>
          </a:p>
        </p:txBody>
      </p:sp>
    </p:spTree>
    <p:extLst>
      <p:ext uri="{BB962C8B-B14F-4D97-AF65-F5344CB8AC3E}">
        <p14:creationId xmlns:p14="http://schemas.microsoft.com/office/powerpoint/2010/main" val="33398883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9A9803-CBAE-45B3-A58F-E22B1BE25CC7}"/>
              </a:ext>
            </a:extLst>
          </p:cNvPr>
          <p:cNvSpPr>
            <a:spLocks noGrp="1"/>
          </p:cNvSpPr>
          <p:nvPr>
            <p:ph type="title"/>
          </p:nvPr>
        </p:nvSpPr>
        <p:spPr/>
        <p:txBody>
          <a:bodyPr>
            <a:normAutofit/>
          </a:bodyPr>
          <a:lstStyle/>
          <a:p>
            <a:r>
              <a:rPr lang="de-DE" dirty="0"/>
              <a:t>Klassen</a:t>
            </a:r>
          </a:p>
        </p:txBody>
      </p:sp>
      <p:sp>
        <p:nvSpPr>
          <p:cNvPr id="3" name="Inhaltsplatzhalter 2">
            <a:extLst>
              <a:ext uri="{FF2B5EF4-FFF2-40B4-BE49-F238E27FC236}">
                <a16:creationId xmlns:a16="http://schemas.microsoft.com/office/drawing/2014/main" id="{D5FD4C4B-728D-4AD7-AC7D-932647749436}"/>
              </a:ext>
            </a:extLst>
          </p:cNvPr>
          <p:cNvSpPr>
            <a:spLocks noGrp="1"/>
          </p:cNvSpPr>
          <p:nvPr>
            <p:ph idx="1"/>
          </p:nvPr>
        </p:nvSpPr>
        <p:spPr>
          <a:xfrm>
            <a:off x="932593" y="1853248"/>
            <a:ext cx="6383834" cy="4351337"/>
          </a:xfrm>
        </p:spPr>
        <p:txBody>
          <a:bodyPr>
            <a:normAutofit/>
          </a:bodyPr>
          <a:lstStyle/>
          <a:p>
            <a:r>
              <a:rPr lang="de-DE" dirty="0"/>
              <a:t>Sind Objekte</a:t>
            </a:r>
          </a:p>
          <a:p>
            <a:pPr marL="0" indent="0">
              <a:buNone/>
            </a:pPr>
            <a:r>
              <a:rPr lang="de-DE" dirty="0"/>
              <a:t>	(Nomen → Auto, Mensch, Gemüse, Apfel)</a:t>
            </a:r>
          </a:p>
          <a:p>
            <a:r>
              <a:rPr lang="de-DE" dirty="0"/>
              <a:t>Klassen können Attribute haben </a:t>
            </a:r>
          </a:p>
          <a:p>
            <a:pPr marL="0" indent="0">
              <a:buNone/>
            </a:pPr>
            <a:r>
              <a:rPr lang="de-DE" dirty="0"/>
              <a:t>	(Adjektive → alter, Farbe, Form, aussehen)</a:t>
            </a:r>
          </a:p>
          <a:p>
            <a:r>
              <a:rPr lang="de-DE" dirty="0"/>
              <a:t>Klassen können Methoden haben</a:t>
            </a:r>
          </a:p>
          <a:p>
            <a:pPr marL="0" indent="0">
              <a:buNone/>
            </a:pPr>
            <a:r>
              <a:rPr lang="de-DE" dirty="0"/>
              <a:t>	(Verb → gehen, malen, rechnen)</a:t>
            </a:r>
          </a:p>
          <a:p>
            <a:endParaRPr lang="de-DE" dirty="0"/>
          </a:p>
        </p:txBody>
      </p:sp>
      <p:pic>
        <p:nvPicPr>
          <p:cNvPr id="5" name="Grafik 4">
            <a:extLst>
              <a:ext uri="{FF2B5EF4-FFF2-40B4-BE49-F238E27FC236}">
                <a16:creationId xmlns:a16="http://schemas.microsoft.com/office/drawing/2014/main" id="{1ACE51C4-DC4D-4B79-A1F2-AB252F8EF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8594" y="732842"/>
            <a:ext cx="4340813" cy="5392316"/>
          </a:xfrm>
          <a:prstGeom prst="rect">
            <a:avLst/>
          </a:prstGeom>
        </p:spPr>
      </p:pic>
    </p:spTree>
    <p:extLst>
      <p:ext uri="{BB962C8B-B14F-4D97-AF65-F5344CB8AC3E}">
        <p14:creationId xmlns:p14="http://schemas.microsoft.com/office/powerpoint/2010/main" val="8641175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07079A-475E-4109-96BB-B07F9F4E223A}"/>
              </a:ext>
            </a:extLst>
          </p:cNvPr>
          <p:cNvSpPr>
            <a:spLocks noGrp="1"/>
          </p:cNvSpPr>
          <p:nvPr>
            <p:ph type="title"/>
          </p:nvPr>
        </p:nvSpPr>
        <p:spPr/>
        <p:txBody>
          <a:bodyPr/>
          <a:lstStyle/>
          <a:p>
            <a:r>
              <a:rPr lang="de-DE" dirty="0"/>
              <a:t>Klassen</a:t>
            </a:r>
          </a:p>
        </p:txBody>
      </p:sp>
      <p:sp>
        <p:nvSpPr>
          <p:cNvPr id="3" name="Inhaltsplatzhalter 2">
            <a:extLst>
              <a:ext uri="{FF2B5EF4-FFF2-40B4-BE49-F238E27FC236}">
                <a16:creationId xmlns:a16="http://schemas.microsoft.com/office/drawing/2014/main" id="{36C46C8D-51CB-4963-BB59-753A8F54DAC5}"/>
              </a:ext>
            </a:extLst>
          </p:cNvPr>
          <p:cNvSpPr>
            <a:spLocks noGrp="1"/>
          </p:cNvSpPr>
          <p:nvPr>
            <p:ph idx="1"/>
          </p:nvPr>
        </p:nvSpPr>
        <p:spPr/>
        <p:txBody>
          <a:bodyPr/>
          <a:lstStyle/>
          <a:p>
            <a:pPr marL="0" indent="0">
              <a:buNone/>
            </a:pPr>
            <a:r>
              <a:rPr lang="de-DE" dirty="0"/>
              <a:t>Können Beziehungen haben</a:t>
            </a:r>
          </a:p>
          <a:p>
            <a:pPr lvl="1">
              <a:buFont typeface="Wingdings" panose="05000000000000000000" pitchFamily="2" charset="2"/>
              <a:buChar char="Ø"/>
            </a:pPr>
            <a:r>
              <a:rPr lang="de-DE" dirty="0"/>
              <a:t>Eltern-Kind Beziehung	(das Kind erbt Eigenschaften des Elternteils)</a:t>
            </a:r>
          </a:p>
          <a:p>
            <a:pPr lvl="1">
              <a:buFont typeface="Wingdings" panose="05000000000000000000" pitchFamily="2" charset="2"/>
              <a:buChar char="Ø"/>
            </a:pPr>
            <a:r>
              <a:rPr lang="de-DE" dirty="0"/>
              <a:t>Uni-Direktional	(die eine Klasse kennt die andere)</a:t>
            </a:r>
          </a:p>
          <a:p>
            <a:pPr lvl="1">
              <a:buFont typeface="Wingdings" panose="05000000000000000000" pitchFamily="2" charset="2"/>
              <a:buChar char="Ø"/>
            </a:pPr>
            <a:r>
              <a:rPr lang="de-DE" dirty="0"/>
              <a:t>Bi-Direktional		(beide Klassen kennen sich)</a:t>
            </a:r>
          </a:p>
          <a:p>
            <a:pPr lvl="1">
              <a:buFont typeface="Wingdings" panose="05000000000000000000" pitchFamily="2" charset="2"/>
              <a:buChar char="Ø"/>
            </a:pPr>
            <a:r>
              <a:rPr lang="de-DE" dirty="0"/>
              <a:t>Aggregation		(beide Können unabhängig existieren)</a:t>
            </a:r>
          </a:p>
          <a:p>
            <a:pPr lvl="1">
              <a:buFont typeface="Wingdings" panose="05000000000000000000" pitchFamily="2" charset="2"/>
              <a:buChar char="Ø"/>
            </a:pPr>
            <a:r>
              <a:rPr lang="de-DE" dirty="0"/>
              <a:t>Komposition		(die eine Klasse kann ohne die andere nicht existieren)</a:t>
            </a:r>
          </a:p>
          <a:p>
            <a:pPr lvl="1">
              <a:buFont typeface="Wingdings" panose="05000000000000000000" pitchFamily="2" charset="2"/>
              <a:buChar char="Ø"/>
            </a:pPr>
            <a:r>
              <a:rPr lang="de-DE" dirty="0"/>
              <a:t>Abhängigkeit		(die eine Klasse benutz Methoden der anderen)</a:t>
            </a:r>
          </a:p>
          <a:p>
            <a:endParaRPr lang="de-DE" dirty="0"/>
          </a:p>
        </p:txBody>
      </p:sp>
    </p:spTree>
    <p:extLst>
      <p:ext uri="{BB962C8B-B14F-4D97-AF65-F5344CB8AC3E}">
        <p14:creationId xmlns:p14="http://schemas.microsoft.com/office/powerpoint/2010/main" val="36389036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431442-D827-498C-91A7-CCE8107D0C8B}"/>
              </a:ext>
            </a:extLst>
          </p:cNvPr>
          <p:cNvSpPr>
            <a:spLocks noGrp="1"/>
          </p:cNvSpPr>
          <p:nvPr>
            <p:ph type="title"/>
          </p:nvPr>
        </p:nvSpPr>
        <p:spPr/>
        <p:txBody>
          <a:bodyPr/>
          <a:lstStyle/>
          <a:p>
            <a:r>
              <a:rPr lang="de-DE" dirty="0"/>
              <a:t>Datenkapselung</a:t>
            </a:r>
          </a:p>
        </p:txBody>
      </p:sp>
      <p:sp>
        <p:nvSpPr>
          <p:cNvPr id="3" name="Inhaltsplatzhalter 2">
            <a:extLst>
              <a:ext uri="{FF2B5EF4-FFF2-40B4-BE49-F238E27FC236}">
                <a16:creationId xmlns:a16="http://schemas.microsoft.com/office/drawing/2014/main" id="{AC615474-FD32-4BE2-8C98-AF06A20BD014}"/>
              </a:ext>
            </a:extLst>
          </p:cNvPr>
          <p:cNvSpPr>
            <a:spLocks noGrp="1"/>
          </p:cNvSpPr>
          <p:nvPr>
            <p:ph idx="1"/>
          </p:nvPr>
        </p:nvSpPr>
        <p:spPr/>
        <p:txBody>
          <a:bodyPr>
            <a:normAutofit/>
          </a:bodyPr>
          <a:lstStyle/>
          <a:p>
            <a:pPr marL="0" indent="0">
              <a:buNone/>
            </a:pPr>
            <a:r>
              <a:rPr lang="de-DE" dirty="0"/>
              <a:t>Stellt euch vor jeder hätte zugriff auf euer Konto, Auto, Handy…</a:t>
            </a:r>
          </a:p>
          <a:p>
            <a:pPr marL="0" indent="0">
              <a:buNone/>
            </a:pPr>
            <a:r>
              <a:rPr lang="de-DE" dirty="0"/>
              <a:t>Datenkapselung soll einmischen dritter verhindern </a:t>
            </a:r>
          </a:p>
          <a:p>
            <a:pPr lvl="1">
              <a:buFont typeface="Wingdings" panose="05000000000000000000" pitchFamily="2" charset="2"/>
              <a:buChar char="Ø"/>
            </a:pPr>
            <a:r>
              <a:rPr lang="de-DE" dirty="0"/>
              <a:t>Datenschützen, Sicherheit gewähren, Manipulation verhindern</a:t>
            </a:r>
          </a:p>
          <a:p>
            <a:pPr marL="0" indent="0">
              <a:buNone/>
            </a:pPr>
            <a:r>
              <a:rPr lang="de-DE" dirty="0"/>
              <a:t>Es gibt drei </a:t>
            </a:r>
            <a:r>
              <a:rPr lang="de-DE" dirty="0" err="1"/>
              <a:t>modifier</a:t>
            </a:r>
            <a:r>
              <a:rPr lang="de-DE" dirty="0"/>
              <a:t>:</a:t>
            </a:r>
          </a:p>
          <a:p>
            <a:pPr lvl="1">
              <a:buFont typeface="Symbol" panose="05050102010706020507" pitchFamily="18" charset="2"/>
              <a:buChar char="-"/>
            </a:pPr>
            <a:r>
              <a:rPr lang="de-DE" dirty="0"/>
              <a:t>Public</a:t>
            </a:r>
          </a:p>
          <a:p>
            <a:pPr lvl="1">
              <a:buFont typeface="Symbol" panose="05050102010706020507" pitchFamily="18" charset="2"/>
              <a:buChar char="-"/>
            </a:pPr>
            <a:r>
              <a:rPr lang="de-DE" dirty="0"/>
              <a:t>Private</a:t>
            </a:r>
          </a:p>
          <a:p>
            <a:pPr lvl="1">
              <a:buFont typeface="Symbol" panose="05050102010706020507" pitchFamily="18" charset="2"/>
              <a:buChar char="-"/>
            </a:pPr>
            <a:r>
              <a:rPr lang="de-DE" dirty="0"/>
              <a:t>Package (falls kein </a:t>
            </a:r>
            <a:r>
              <a:rPr lang="de-DE" dirty="0" err="1"/>
              <a:t>modifier</a:t>
            </a:r>
            <a:r>
              <a:rPr lang="de-DE" dirty="0"/>
              <a:t> angegeben wird ist </a:t>
            </a:r>
            <a:r>
              <a:rPr lang="de-DE" dirty="0" err="1"/>
              <a:t>package</a:t>
            </a:r>
            <a:r>
              <a:rPr lang="de-DE" dirty="0"/>
              <a:t> Standard)</a:t>
            </a:r>
          </a:p>
          <a:p>
            <a:pPr marL="0" indent="0">
              <a:buNone/>
            </a:pPr>
            <a:r>
              <a:rPr lang="de-DE" dirty="0"/>
              <a:t>Um auf private „Sachen“ zuzugreifen gibt es Getter und Setter</a:t>
            </a:r>
          </a:p>
          <a:p>
            <a:pPr marL="0" indent="0">
              <a:buNone/>
            </a:pPr>
            <a:endParaRPr lang="de-DE" dirty="0"/>
          </a:p>
          <a:p>
            <a:pPr marL="0" indent="0">
              <a:buNone/>
            </a:pPr>
            <a:r>
              <a:rPr lang="de-DE" dirty="0"/>
              <a:t>WICHTIG: Methoden, Klassen und Attribute können private sein.</a:t>
            </a:r>
          </a:p>
          <a:p>
            <a:pPr>
              <a:buFont typeface="Symbol" panose="05050102010706020507" pitchFamily="18" charset="2"/>
              <a:buChar char="-"/>
            </a:pPr>
            <a:endParaRPr lang="de-DE" dirty="0"/>
          </a:p>
        </p:txBody>
      </p:sp>
    </p:spTree>
    <p:extLst>
      <p:ext uri="{BB962C8B-B14F-4D97-AF65-F5344CB8AC3E}">
        <p14:creationId xmlns:p14="http://schemas.microsoft.com/office/powerpoint/2010/main" val="19870947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C0760-F262-4883-B27C-0DA5B49C109B}"/>
              </a:ext>
            </a:extLst>
          </p:cNvPr>
          <p:cNvSpPr>
            <a:spLocks noGrp="1"/>
          </p:cNvSpPr>
          <p:nvPr>
            <p:ph type="title"/>
          </p:nvPr>
        </p:nvSpPr>
        <p:spPr/>
        <p:txBody>
          <a:bodyPr/>
          <a:lstStyle/>
          <a:p>
            <a:r>
              <a:rPr lang="de-DE" dirty="0"/>
              <a:t>Chapter 1</a:t>
            </a:r>
          </a:p>
        </p:txBody>
      </p:sp>
      <p:sp>
        <p:nvSpPr>
          <p:cNvPr id="3" name="Inhaltsplatzhalter 2">
            <a:extLst>
              <a:ext uri="{FF2B5EF4-FFF2-40B4-BE49-F238E27FC236}">
                <a16:creationId xmlns:a16="http://schemas.microsoft.com/office/drawing/2014/main" id="{D2E9FEB2-601C-4DFC-B588-0E736D7643FF}"/>
              </a:ext>
            </a:extLst>
          </p:cNvPr>
          <p:cNvSpPr>
            <a:spLocks noGrp="1"/>
          </p:cNvSpPr>
          <p:nvPr>
            <p:ph idx="1"/>
          </p:nvPr>
        </p:nvSpPr>
        <p:spPr/>
        <p:txBody>
          <a:bodyPr/>
          <a:lstStyle/>
          <a:p>
            <a:pPr marL="0" indent="0">
              <a:buNone/>
            </a:pPr>
            <a:r>
              <a:rPr lang="de-DE" dirty="0"/>
              <a:t>Hier lernt Ihr die Basics. Das Ziel dieses </a:t>
            </a:r>
            <a:r>
              <a:rPr lang="de-DE" dirty="0" err="1"/>
              <a:t>Chapters</a:t>
            </a:r>
            <a:r>
              <a:rPr lang="de-DE" dirty="0"/>
              <a:t>:</a:t>
            </a:r>
          </a:p>
          <a:p>
            <a:pPr>
              <a:buFont typeface="Wingdings" panose="05000000000000000000" pitchFamily="2" charset="2"/>
              <a:buChar char="ü"/>
            </a:pPr>
            <a:r>
              <a:rPr lang="de-DE" dirty="0"/>
              <a:t>Coding von simplen Aufgaben / Tasks</a:t>
            </a:r>
          </a:p>
          <a:p>
            <a:pPr>
              <a:buFont typeface="Wingdings" panose="05000000000000000000" pitchFamily="2" charset="2"/>
              <a:buChar char="ü"/>
            </a:pPr>
            <a:r>
              <a:rPr lang="de-DE" dirty="0"/>
              <a:t>Verständnis für die Funktionalität von Datentypen &amp; Arrays</a:t>
            </a:r>
          </a:p>
          <a:p>
            <a:pPr>
              <a:buFont typeface="Wingdings" panose="05000000000000000000" pitchFamily="2" charset="2"/>
              <a:buChar char="ü"/>
            </a:pPr>
            <a:r>
              <a:rPr lang="de-DE" dirty="0"/>
              <a:t>Verständnis für sauberes Coding und gutes Kommentieren</a:t>
            </a:r>
          </a:p>
          <a:p>
            <a:pPr>
              <a:buFont typeface="Wingdings" panose="05000000000000000000" pitchFamily="2" charset="2"/>
              <a:buChar char="ü"/>
            </a:pPr>
            <a:r>
              <a:rPr lang="de-DE" dirty="0"/>
              <a:t>Code schreiben der nicht Buggy ist und kompiliert</a:t>
            </a:r>
          </a:p>
          <a:p>
            <a:pPr>
              <a:buFont typeface="Wingdings" panose="05000000000000000000" pitchFamily="2" charset="2"/>
              <a:buChar char="ü"/>
            </a:pPr>
            <a:r>
              <a:rPr lang="de-DE" dirty="0"/>
              <a:t>Verständnis von Simpler Logik in Java</a:t>
            </a:r>
          </a:p>
          <a:p>
            <a:pPr>
              <a:buFont typeface="Wingdings" panose="05000000000000000000" pitchFamily="2" charset="2"/>
              <a:buChar char="ü"/>
            </a:pPr>
            <a:r>
              <a:rPr lang="de-DE" dirty="0"/>
              <a:t>Verständnis für Rekursivität </a:t>
            </a:r>
          </a:p>
          <a:p>
            <a:pPr>
              <a:buFont typeface="Wingdings" panose="05000000000000000000" pitchFamily="2" charset="2"/>
              <a:buChar char="ü"/>
            </a:pPr>
            <a:endParaRPr lang="de-DE" dirty="0"/>
          </a:p>
          <a:p>
            <a:pPr>
              <a:buFont typeface="Wingdings" panose="05000000000000000000" pitchFamily="2" charset="2"/>
              <a:buChar char="ü"/>
            </a:pPr>
            <a:endParaRPr lang="de-DE" dirty="0"/>
          </a:p>
        </p:txBody>
      </p:sp>
    </p:spTree>
    <p:extLst>
      <p:ext uri="{BB962C8B-B14F-4D97-AF65-F5344CB8AC3E}">
        <p14:creationId xmlns:p14="http://schemas.microsoft.com/office/powerpoint/2010/main" val="1802617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D44BC7-8E13-4D73-9D41-979D76AB2B6A}"/>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69BF5E9B-C521-499D-8040-691C4F7822C1}"/>
              </a:ext>
            </a:extLst>
          </p:cNvPr>
          <p:cNvSpPr>
            <a:spLocks noGrp="1"/>
          </p:cNvSpPr>
          <p:nvPr>
            <p:ph idx="1"/>
          </p:nvPr>
        </p:nvSpPr>
        <p:spPr/>
        <p:txBody>
          <a:bodyPr/>
          <a:lstStyle/>
          <a:p>
            <a:pPr marL="0" indent="0">
              <a:buNone/>
            </a:pPr>
            <a:r>
              <a:rPr lang="de-DE" dirty="0"/>
              <a:t>Schreibt ein einfaches Programm das Überweisungen ermöglicht.</a:t>
            </a:r>
          </a:p>
          <a:p>
            <a:pPr marL="0" indent="0">
              <a:buNone/>
            </a:pPr>
            <a:r>
              <a:rPr lang="de-DE" dirty="0"/>
              <a:t>Benutzt Klassen und entsprechende </a:t>
            </a:r>
            <a:r>
              <a:rPr lang="de-DE" dirty="0" err="1"/>
              <a:t>modifier</a:t>
            </a:r>
            <a:r>
              <a:rPr lang="de-DE" dirty="0"/>
              <a:t>!</a:t>
            </a:r>
          </a:p>
        </p:txBody>
      </p:sp>
    </p:spTree>
    <p:extLst>
      <p:ext uri="{BB962C8B-B14F-4D97-AF65-F5344CB8AC3E}">
        <p14:creationId xmlns:p14="http://schemas.microsoft.com/office/powerpoint/2010/main" val="24370967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09CEA2-60A4-4537-B9FA-681E58DA5C02}"/>
              </a:ext>
            </a:extLst>
          </p:cNvPr>
          <p:cNvSpPr>
            <a:spLocks noGrp="1"/>
          </p:cNvSpPr>
          <p:nvPr>
            <p:ph type="title"/>
          </p:nvPr>
        </p:nvSpPr>
        <p:spPr/>
        <p:txBody>
          <a:bodyPr/>
          <a:lstStyle/>
          <a:p>
            <a:r>
              <a:rPr lang="de-DE" dirty="0"/>
              <a:t>Listen</a:t>
            </a:r>
          </a:p>
        </p:txBody>
      </p:sp>
      <p:sp>
        <p:nvSpPr>
          <p:cNvPr id="3" name="Inhaltsplatzhalter 2">
            <a:extLst>
              <a:ext uri="{FF2B5EF4-FFF2-40B4-BE49-F238E27FC236}">
                <a16:creationId xmlns:a16="http://schemas.microsoft.com/office/drawing/2014/main" id="{401E2301-B977-4EEE-BBD9-38E3E892C639}"/>
              </a:ext>
            </a:extLst>
          </p:cNvPr>
          <p:cNvSpPr>
            <a:spLocks noGrp="1"/>
          </p:cNvSpPr>
          <p:nvPr>
            <p:ph idx="1"/>
          </p:nvPr>
        </p:nvSpPr>
        <p:spPr/>
        <p:txBody>
          <a:bodyPr/>
          <a:lstStyle/>
          <a:p>
            <a:r>
              <a:rPr lang="de-DE" dirty="0"/>
              <a:t>List		(Wird selten gerbraucht)</a:t>
            </a:r>
          </a:p>
          <a:p>
            <a:r>
              <a:rPr lang="de-DE" dirty="0" err="1"/>
              <a:t>ArrayList</a:t>
            </a:r>
            <a:r>
              <a:rPr lang="de-DE" dirty="0"/>
              <a:t>	(Sehr nutz voll für Liste von Objekten)</a:t>
            </a:r>
          </a:p>
          <a:p>
            <a:r>
              <a:rPr lang="de-DE" dirty="0" err="1"/>
              <a:t>LinkedList</a:t>
            </a:r>
            <a:r>
              <a:rPr lang="de-DE" dirty="0"/>
              <a:t>	(Einfachere Form der </a:t>
            </a:r>
            <a:r>
              <a:rPr lang="de-DE" dirty="0" err="1"/>
              <a:t>ArrayList</a:t>
            </a:r>
            <a:r>
              <a:rPr lang="de-DE" dirty="0"/>
              <a:t>, gut für schnelle Lösungen)</a:t>
            </a:r>
          </a:p>
          <a:p>
            <a:r>
              <a:rPr lang="de-DE" dirty="0" err="1"/>
              <a:t>HashMap</a:t>
            </a:r>
            <a:r>
              <a:rPr lang="de-DE" dirty="0"/>
              <a:t>	(Perfekt um zwei Werte zu Verknüpfen)</a:t>
            </a:r>
          </a:p>
          <a:p>
            <a:endParaRPr lang="de-DE" dirty="0"/>
          </a:p>
        </p:txBody>
      </p:sp>
    </p:spTree>
    <p:extLst>
      <p:ext uri="{BB962C8B-B14F-4D97-AF65-F5344CB8AC3E}">
        <p14:creationId xmlns:p14="http://schemas.microsoft.com/office/powerpoint/2010/main" val="15605252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ACCB96-3770-40C9-A7A2-74EA89208973}"/>
              </a:ext>
            </a:extLst>
          </p:cNvPr>
          <p:cNvSpPr>
            <a:spLocks noGrp="1"/>
          </p:cNvSpPr>
          <p:nvPr>
            <p:ph type="title"/>
          </p:nvPr>
        </p:nvSpPr>
        <p:spPr/>
        <p:txBody>
          <a:bodyPr/>
          <a:lstStyle/>
          <a:p>
            <a:r>
              <a:rPr lang="de-DE" dirty="0" err="1"/>
              <a:t>ArrayList</a:t>
            </a:r>
            <a:endParaRPr lang="de-DE" dirty="0"/>
          </a:p>
        </p:txBody>
      </p:sp>
      <p:sp>
        <p:nvSpPr>
          <p:cNvPr id="3" name="Inhaltsplatzhalter 2">
            <a:extLst>
              <a:ext uri="{FF2B5EF4-FFF2-40B4-BE49-F238E27FC236}">
                <a16:creationId xmlns:a16="http://schemas.microsoft.com/office/drawing/2014/main" id="{5A490B88-86EF-4891-BD58-299EEDF1AEFE}"/>
              </a:ext>
            </a:extLst>
          </p:cNvPr>
          <p:cNvSpPr>
            <a:spLocks noGrp="1"/>
          </p:cNvSpPr>
          <p:nvPr>
            <p:ph idx="1"/>
          </p:nvPr>
        </p:nvSpPr>
        <p:spPr/>
        <p:txBody>
          <a:bodyPr/>
          <a:lstStyle/>
          <a:p>
            <a:r>
              <a:rPr lang="de-DE" dirty="0"/>
              <a:t>Funktioniert wie ein Array</a:t>
            </a:r>
          </a:p>
          <a:p>
            <a:r>
              <a:rPr lang="de-DE" dirty="0"/>
              <a:t>Hat keinen fixen Grenzbereich  → dynamisch</a:t>
            </a:r>
          </a:p>
          <a:p>
            <a:r>
              <a:rPr lang="de-DE" dirty="0"/>
              <a:t>Braucht mehr Speicher als ein Array</a:t>
            </a:r>
          </a:p>
          <a:p>
            <a:r>
              <a:rPr lang="de-DE" dirty="0"/>
              <a:t>Immer Ein dimensional</a:t>
            </a:r>
          </a:p>
          <a:p>
            <a:r>
              <a:rPr lang="de-DE" dirty="0" err="1"/>
              <a:t>Array.length</a:t>
            </a:r>
            <a:r>
              <a:rPr lang="de-DE" dirty="0"/>
              <a:t> → Kapazität, </a:t>
            </a:r>
            <a:r>
              <a:rPr lang="de-DE" dirty="0" err="1"/>
              <a:t>ArrayList.size</a:t>
            </a:r>
            <a:r>
              <a:rPr lang="de-DE" dirty="0"/>
              <a:t>() → Größe</a:t>
            </a:r>
          </a:p>
          <a:p>
            <a:endParaRPr lang="de-DE" dirty="0"/>
          </a:p>
        </p:txBody>
      </p:sp>
    </p:spTree>
    <p:extLst>
      <p:ext uri="{BB962C8B-B14F-4D97-AF65-F5344CB8AC3E}">
        <p14:creationId xmlns:p14="http://schemas.microsoft.com/office/powerpoint/2010/main" val="21332268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2CB8F3-E12E-4B27-B493-456B507415B1}"/>
              </a:ext>
            </a:extLst>
          </p:cNvPr>
          <p:cNvSpPr>
            <a:spLocks noGrp="1"/>
          </p:cNvSpPr>
          <p:nvPr>
            <p:ph type="title"/>
          </p:nvPr>
        </p:nvSpPr>
        <p:spPr/>
        <p:txBody>
          <a:bodyPr/>
          <a:lstStyle/>
          <a:p>
            <a:r>
              <a:rPr lang="de-DE" dirty="0" err="1"/>
              <a:t>HashMap</a:t>
            </a:r>
            <a:endParaRPr lang="de-DE" dirty="0"/>
          </a:p>
        </p:txBody>
      </p:sp>
      <p:sp>
        <p:nvSpPr>
          <p:cNvPr id="3" name="Inhaltsplatzhalter 2">
            <a:extLst>
              <a:ext uri="{FF2B5EF4-FFF2-40B4-BE49-F238E27FC236}">
                <a16:creationId xmlns:a16="http://schemas.microsoft.com/office/drawing/2014/main" id="{80E03BE9-829D-48B7-931D-BE11F6FA6F78}"/>
              </a:ext>
            </a:extLst>
          </p:cNvPr>
          <p:cNvSpPr>
            <a:spLocks noGrp="1"/>
          </p:cNvSpPr>
          <p:nvPr>
            <p:ph idx="1"/>
          </p:nvPr>
        </p:nvSpPr>
        <p:spPr/>
        <p:txBody>
          <a:bodyPr/>
          <a:lstStyle/>
          <a:p>
            <a:pPr marL="0" indent="0">
              <a:buNone/>
            </a:pPr>
            <a:r>
              <a:rPr lang="de-DE" dirty="0"/>
              <a:t>Wird verwendet wenn zwei Werte verknüpft werden müssen. (Telefonbuch)</a:t>
            </a:r>
          </a:p>
          <a:p>
            <a:pPr marL="0" indent="0">
              <a:buNone/>
            </a:pPr>
            <a:r>
              <a:rPr lang="de-DE" dirty="0"/>
              <a:t>Beispiel:</a:t>
            </a:r>
          </a:p>
          <a:p>
            <a:pPr marL="0" indent="0">
              <a:buNone/>
            </a:pPr>
            <a:r>
              <a:rPr lang="de-DE" dirty="0"/>
              <a:t>Gegeben sei das Array [4,8,3,6,7,10,25,62,11]. Finde das Zahlen paar das genau auf  31 kommt.</a:t>
            </a:r>
          </a:p>
          <a:p>
            <a:pPr marL="0" indent="0">
              <a:buNone/>
            </a:pPr>
            <a:endParaRPr lang="de-DE" dirty="0"/>
          </a:p>
          <a:p>
            <a:pPr marL="0" indent="0">
              <a:buNone/>
            </a:pPr>
            <a:r>
              <a:rPr lang="de-DE" dirty="0"/>
              <a:t>Bei einem </a:t>
            </a:r>
            <a:r>
              <a:rPr lang="de-DE" dirty="0" err="1"/>
              <a:t>Brutforce</a:t>
            </a:r>
            <a:r>
              <a:rPr lang="de-DE" dirty="0"/>
              <a:t> mit einem Array oder </a:t>
            </a:r>
            <a:r>
              <a:rPr lang="de-DE" dirty="0" err="1"/>
              <a:t>ArrayList</a:t>
            </a:r>
            <a:r>
              <a:rPr lang="de-DE" dirty="0"/>
              <a:t> ist die </a:t>
            </a:r>
            <a:r>
              <a:rPr lang="de-DE" dirty="0" err="1"/>
              <a:t>komplexität</a:t>
            </a:r>
            <a:r>
              <a:rPr lang="de-DE" dirty="0"/>
              <a:t> n^2 </a:t>
            </a:r>
          </a:p>
          <a:p>
            <a:pPr marL="0" indent="0">
              <a:buNone/>
            </a:pPr>
            <a:r>
              <a:rPr lang="de-DE" dirty="0"/>
              <a:t>Bei einer Lösung mit </a:t>
            </a:r>
            <a:r>
              <a:rPr lang="de-DE" dirty="0" err="1"/>
              <a:t>HashMap</a:t>
            </a:r>
            <a:r>
              <a:rPr lang="de-DE" dirty="0"/>
              <a:t> ist die </a:t>
            </a:r>
            <a:r>
              <a:rPr lang="de-DE" dirty="0" err="1"/>
              <a:t>komplexität</a:t>
            </a:r>
            <a:r>
              <a:rPr lang="de-DE" dirty="0"/>
              <a:t> nur n!</a:t>
            </a:r>
          </a:p>
          <a:p>
            <a:pPr>
              <a:buFont typeface="Wingdings" panose="05000000000000000000" pitchFamily="2" charset="2"/>
              <a:buChar char="Ø"/>
            </a:pPr>
            <a:endParaRPr lang="de-DE" dirty="0"/>
          </a:p>
        </p:txBody>
      </p:sp>
    </p:spTree>
    <p:extLst>
      <p:ext uri="{BB962C8B-B14F-4D97-AF65-F5344CB8AC3E}">
        <p14:creationId xmlns:p14="http://schemas.microsoft.com/office/powerpoint/2010/main" val="24264162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D3A1CE-0E8E-4659-9001-0AAE7E74D162}"/>
              </a:ext>
            </a:extLst>
          </p:cNvPr>
          <p:cNvSpPr>
            <a:spLocks noGrp="1"/>
          </p:cNvSpPr>
          <p:nvPr>
            <p:ph type="title"/>
          </p:nvPr>
        </p:nvSpPr>
        <p:spPr/>
        <p:txBody>
          <a:bodyPr/>
          <a:lstStyle/>
          <a:p>
            <a:r>
              <a:rPr lang="de-DE" dirty="0"/>
              <a:t>Streams</a:t>
            </a:r>
          </a:p>
        </p:txBody>
      </p:sp>
      <p:sp>
        <p:nvSpPr>
          <p:cNvPr id="3" name="Inhaltsplatzhalter 2">
            <a:extLst>
              <a:ext uri="{FF2B5EF4-FFF2-40B4-BE49-F238E27FC236}">
                <a16:creationId xmlns:a16="http://schemas.microsoft.com/office/drawing/2014/main" id="{91C9EAFB-F482-45EE-A4B2-F9FC5EA0B269}"/>
              </a:ext>
            </a:extLst>
          </p:cNvPr>
          <p:cNvSpPr>
            <a:spLocks noGrp="1"/>
          </p:cNvSpPr>
          <p:nvPr>
            <p:ph idx="1"/>
          </p:nvPr>
        </p:nvSpPr>
        <p:spPr/>
        <p:txBody>
          <a:bodyPr/>
          <a:lstStyle/>
          <a:p>
            <a:r>
              <a:rPr lang="de-DE" dirty="0"/>
              <a:t>In Files schreiben</a:t>
            </a:r>
          </a:p>
          <a:p>
            <a:r>
              <a:rPr lang="de-DE" dirty="0"/>
              <a:t>Aus Files lesen</a:t>
            </a:r>
          </a:p>
          <a:p>
            <a:r>
              <a:rPr lang="de-DE" dirty="0"/>
              <a:t>Java 8 Streams</a:t>
            </a:r>
          </a:p>
        </p:txBody>
      </p:sp>
    </p:spTree>
    <p:extLst>
      <p:ext uri="{BB962C8B-B14F-4D97-AF65-F5344CB8AC3E}">
        <p14:creationId xmlns:p14="http://schemas.microsoft.com/office/powerpoint/2010/main" val="8693539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29D59D-6F0B-47A5-8341-B1206B04B629}"/>
              </a:ext>
            </a:extLst>
          </p:cNvPr>
          <p:cNvSpPr>
            <a:spLocks noGrp="1"/>
          </p:cNvSpPr>
          <p:nvPr>
            <p:ph type="title"/>
          </p:nvPr>
        </p:nvSpPr>
        <p:spPr/>
        <p:txBody>
          <a:bodyPr/>
          <a:lstStyle/>
          <a:p>
            <a:r>
              <a:rPr lang="de-DE" dirty="0"/>
              <a:t>File Writer</a:t>
            </a:r>
          </a:p>
        </p:txBody>
      </p:sp>
      <p:sp>
        <p:nvSpPr>
          <p:cNvPr id="3" name="Inhaltsplatzhalter 2">
            <a:extLst>
              <a:ext uri="{FF2B5EF4-FFF2-40B4-BE49-F238E27FC236}">
                <a16:creationId xmlns:a16="http://schemas.microsoft.com/office/drawing/2014/main" id="{B11954BE-4DF9-479E-BC0A-FFF7614AEED4}"/>
              </a:ext>
            </a:extLst>
          </p:cNvPr>
          <p:cNvSpPr>
            <a:spLocks noGrp="1"/>
          </p:cNvSpPr>
          <p:nvPr>
            <p:ph idx="1"/>
          </p:nvPr>
        </p:nvSpPr>
        <p:spPr/>
        <p:txBody>
          <a:bodyPr/>
          <a:lstStyle/>
          <a:p>
            <a:r>
              <a:rPr lang="de-DE" dirty="0"/>
              <a:t>Wird benutzt um in Files zu schreiben</a:t>
            </a:r>
          </a:p>
          <a:p>
            <a:r>
              <a:rPr lang="de-DE" dirty="0"/>
              <a:t>Nur String und Primitive Datentypen solle man schreiben</a:t>
            </a:r>
          </a:p>
          <a:p>
            <a:pPr lvl="1">
              <a:buFont typeface="Wingdings" panose="05000000000000000000" pitchFamily="2" charset="2"/>
              <a:buChar char="Ø"/>
            </a:pPr>
            <a:r>
              <a:rPr lang="de-DE" dirty="0"/>
              <a:t>Alles andere ist Kryptisch. Ich zeige es euch.</a:t>
            </a:r>
          </a:p>
          <a:p>
            <a:r>
              <a:rPr lang="de-DE" dirty="0"/>
              <a:t>Arrays und Listen müssen durch iteriert werden.</a:t>
            </a:r>
          </a:p>
          <a:p>
            <a:r>
              <a:rPr lang="de-DE" dirty="0" err="1"/>
              <a:t>Configs</a:t>
            </a:r>
            <a:r>
              <a:rPr lang="de-DE" dirty="0"/>
              <a:t> können gespeichert werden</a:t>
            </a:r>
          </a:p>
        </p:txBody>
      </p:sp>
    </p:spTree>
    <p:extLst>
      <p:ext uri="{BB962C8B-B14F-4D97-AF65-F5344CB8AC3E}">
        <p14:creationId xmlns:p14="http://schemas.microsoft.com/office/powerpoint/2010/main" val="33882945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8B1007-CE53-4CEF-A575-F90AB08D62EB}"/>
              </a:ext>
            </a:extLst>
          </p:cNvPr>
          <p:cNvSpPr>
            <a:spLocks noGrp="1"/>
          </p:cNvSpPr>
          <p:nvPr>
            <p:ph type="title"/>
          </p:nvPr>
        </p:nvSpPr>
        <p:spPr/>
        <p:txBody>
          <a:bodyPr/>
          <a:lstStyle/>
          <a:p>
            <a:r>
              <a:rPr lang="de-DE" dirty="0"/>
              <a:t>File Writer</a:t>
            </a:r>
          </a:p>
        </p:txBody>
      </p:sp>
      <p:pic>
        <p:nvPicPr>
          <p:cNvPr id="5" name="Inhaltsplatzhalter 4">
            <a:extLst>
              <a:ext uri="{FF2B5EF4-FFF2-40B4-BE49-F238E27FC236}">
                <a16:creationId xmlns:a16="http://schemas.microsoft.com/office/drawing/2014/main" id="{EF78FA2D-D4B3-474A-9097-9C45F700D5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0937" y="2673938"/>
            <a:ext cx="5391902" cy="2953162"/>
          </a:xfrm>
        </p:spPr>
      </p:pic>
    </p:spTree>
    <p:extLst>
      <p:ext uri="{BB962C8B-B14F-4D97-AF65-F5344CB8AC3E}">
        <p14:creationId xmlns:p14="http://schemas.microsoft.com/office/powerpoint/2010/main" val="20449979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157711-A1FC-4C89-BCFB-275AAFAE6A70}"/>
              </a:ext>
            </a:extLst>
          </p:cNvPr>
          <p:cNvSpPr>
            <a:spLocks noGrp="1"/>
          </p:cNvSpPr>
          <p:nvPr>
            <p:ph type="title"/>
          </p:nvPr>
        </p:nvSpPr>
        <p:spPr/>
        <p:txBody>
          <a:bodyPr/>
          <a:lstStyle/>
          <a:p>
            <a:r>
              <a:rPr lang="de-DE" dirty="0"/>
              <a:t>File Reader</a:t>
            </a:r>
          </a:p>
        </p:txBody>
      </p:sp>
      <p:pic>
        <p:nvPicPr>
          <p:cNvPr id="5" name="Inhaltsplatzhalter 4">
            <a:extLst>
              <a:ext uri="{FF2B5EF4-FFF2-40B4-BE49-F238E27FC236}">
                <a16:creationId xmlns:a16="http://schemas.microsoft.com/office/drawing/2014/main" id="{6F445370-6865-45E7-BD22-C64E118A03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2" y="1691322"/>
            <a:ext cx="8313488" cy="4800918"/>
          </a:xfrm>
        </p:spPr>
      </p:pic>
    </p:spTree>
    <p:extLst>
      <p:ext uri="{BB962C8B-B14F-4D97-AF65-F5344CB8AC3E}">
        <p14:creationId xmlns:p14="http://schemas.microsoft.com/office/powerpoint/2010/main" val="26183585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5E05B3-604B-40B9-A182-022B50FD45CB}"/>
              </a:ext>
            </a:extLst>
          </p:cNvPr>
          <p:cNvSpPr>
            <a:spLocks noGrp="1"/>
          </p:cNvSpPr>
          <p:nvPr>
            <p:ph type="title"/>
          </p:nvPr>
        </p:nvSpPr>
        <p:spPr/>
        <p:txBody>
          <a:bodyPr/>
          <a:lstStyle/>
          <a:p>
            <a:r>
              <a:rPr lang="de-DE" dirty="0"/>
              <a:t>Streams</a:t>
            </a:r>
          </a:p>
        </p:txBody>
      </p:sp>
      <p:sp>
        <p:nvSpPr>
          <p:cNvPr id="3" name="Inhaltsplatzhalter 2">
            <a:extLst>
              <a:ext uri="{FF2B5EF4-FFF2-40B4-BE49-F238E27FC236}">
                <a16:creationId xmlns:a16="http://schemas.microsoft.com/office/drawing/2014/main" id="{D3640B25-CE93-4567-BCC4-24C7666F9B3D}"/>
              </a:ext>
            </a:extLst>
          </p:cNvPr>
          <p:cNvSpPr>
            <a:spLocks noGrp="1"/>
          </p:cNvSpPr>
          <p:nvPr>
            <p:ph idx="1"/>
          </p:nvPr>
        </p:nvSpPr>
        <p:spPr/>
        <p:txBody>
          <a:bodyPr/>
          <a:lstStyle/>
          <a:p>
            <a:r>
              <a:rPr lang="de-DE" dirty="0"/>
              <a:t>Streams ermöglichen Parallelität (</a:t>
            </a:r>
            <a:r>
              <a:rPr lang="de-DE" dirty="0" err="1"/>
              <a:t>parallelStream</a:t>
            </a:r>
            <a:r>
              <a:rPr lang="de-DE" dirty="0"/>
              <a:t>)</a:t>
            </a:r>
          </a:p>
          <a:p>
            <a:r>
              <a:rPr lang="de-DE" dirty="0"/>
              <a:t>Schnellere Iteration → gut für Big Data</a:t>
            </a:r>
          </a:p>
          <a:p>
            <a:r>
              <a:rPr lang="de-DE" dirty="0"/>
              <a:t>Intermediate Methoden und </a:t>
            </a:r>
            <a:r>
              <a:rPr lang="de-DE" dirty="0" err="1"/>
              <a:t>Terminate</a:t>
            </a:r>
            <a:r>
              <a:rPr lang="de-DE" dirty="0"/>
              <a:t> Methoden.</a:t>
            </a:r>
          </a:p>
          <a:p>
            <a:r>
              <a:rPr lang="de-DE" dirty="0"/>
              <a:t>Viele Methoden stehen zur Verfügung</a:t>
            </a:r>
          </a:p>
          <a:p>
            <a:r>
              <a:rPr lang="de-DE" dirty="0"/>
              <a:t>Streams können nur einmal benutzt werden!</a:t>
            </a:r>
          </a:p>
        </p:txBody>
      </p:sp>
    </p:spTree>
    <p:extLst>
      <p:ext uri="{BB962C8B-B14F-4D97-AF65-F5344CB8AC3E}">
        <p14:creationId xmlns:p14="http://schemas.microsoft.com/office/powerpoint/2010/main" val="384569120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185BB8-4679-4C32-9764-D068D26419BA}"/>
              </a:ext>
            </a:extLst>
          </p:cNvPr>
          <p:cNvSpPr>
            <a:spLocks noGrp="1"/>
          </p:cNvSpPr>
          <p:nvPr>
            <p:ph type="title"/>
          </p:nvPr>
        </p:nvSpPr>
        <p:spPr/>
        <p:txBody>
          <a:bodyPr/>
          <a:lstStyle/>
          <a:p>
            <a:r>
              <a:rPr lang="de-DE" dirty="0"/>
              <a:t>Lambda </a:t>
            </a:r>
            <a:r>
              <a:rPr lang="de-DE" dirty="0" err="1"/>
              <a:t>Expressions</a:t>
            </a:r>
            <a:endParaRPr lang="de-DE" dirty="0"/>
          </a:p>
        </p:txBody>
      </p:sp>
      <p:sp>
        <p:nvSpPr>
          <p:cNvPr id="3" name="Inhaltsplatzhalter 2">
            <a:extLst>
              <a:ext uri="{FF2B5EF4-FFF2-40B4-BE49-F238E27FC236}">
                <a16:creationId xmlns:a16="http://schemas.microsoft.com/office/drawing/2014/main" id="{2C2093EE-FDE2-42EF-8CB6-9908A710ECE1}"/>
              </a:ext>
            </a:extLst>
          </p:cNvPr>
          <p:cNvSpPr>
            <a:spLocks noGrp="1"/>
          </p:cNvSpPr>
          <p:nvPr>
            <p:ph idx="1"/>
          </p:nvPr>
        </p:nvSpPr>
        <p:spPr/>
        <p:txBody>
          <a:bodyPr>
            <a:normAutofit fontScale="85000" lnSpcReduction="20000"/>
          </a:bodyPr>
          <a:lstStyle/>
          <a:p>
            <a:pPr marL="0" indent="0">
              <a:buNone/>
            </a:pPr>
            <a:r>
              <a:rPr lang="de-DE" sz="34400" dirty="0"/>
              <a:t>-&gt;</a:t>
            </a:r>
          </a:p>
          <a:p>
            <a:pPr marL="0" indent="0">
              <a:buNone/>
            </a:pPr>
            <a:r>
              <a:rPr lang="de-DE" dirty="0"/>
              <a:t>Das ist auch schon Lambda Expression! Nur dieses Zeichen. Aber was macht es?</a:t>
            </a:r>
            <a:endParaRPr lang="de-DE" sz="1900" dirty="0"/>
          </a:p>
        </p:txBody>
      </p:sp>
    </p:spTree>
    <p:extLst>
      <p:ext uri="{BB962C8B-B14F-4D97-AF65-F5344CB8AC3E}">
        <p14:creationId xmlns:p14="http://schemas.microsoft.com/office/powerpoint/2010/main" val="26564026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47A07B-72C0-492B-AD8C-F90A3BA18673}"/>
              </a:ext>
            </a:extLst>
          </p:cNvPr>
          <p:cNvSpPr>
            <a:spLocks noGrp="1"/>
          </p:cNvSpPr>
          <p:nvPr>
            <p:ph type="title"/>
          </p:nvPr>
        </p:nvSpPr>
        <p:spPr/>
        <p:txBody>
          <a:bodyPr/>
          <a:lstStyle/>
          <a:p>
            <a:r>
              <a:rPr lang="de-DE" dirty="0"/>
              <a:t>Was ist Java</a:t>
            </a:r>
          </a:p>
        </p:txBody>
      </p:sp>
      <p:sp>
        <p:nvSpPr>
          <p:cNvPr id="3" name="Inhaltsplatzhalter 2">
            <a:extLst>
              <a:ext uri="{FF2B5EF4-FFF2-40B4-BE49-F238E27FC236}">
                <a16:creationId xmlns:a16="http://schemas.microsoft.com/office/drawing/2014/main" id="{A82389A1-194D-4107-8A09-C6004644843E}"/>
              </a:ext>
            </a:extLst>
          </p:cNvPr>
          <p:cNvSpPr>
            <a:spLocks noGrp="1"/>
          </p:cNvSpPr>
          <p:nvPr>
            <p:ph idx="1"/>
          </p:nvPr>
        </p:nvSpPr>
        <p:spPr>
          <a:xfrm>
            <a:off x="1261872" y="1791093"/>
            <a:ext cx="8595360" cy="4351337"/>
          </a:xfrm>
        </p:spPr>
        <p:txBody>
          <a:bodyPr/>
          <a:lstStyle/>
          <a:p>
            <a:r>
              <a:rPr lang="de-DE" dirty="0"/>
              <a:t>Programmiersprache (</a:t>
            </a:r>
            <a:r>
              <a:rPr lang="de-DE" dirty="0" err="1"/>
              <a:t>no</a:t>
            </a:r>
            <a:r>
              <a:rPr lang="de-DE" dirty="0"/>
              <a:t> </a:t>
            </a:r>
            <a:r>
              <a:rPr lang="de-DE" dirty="0" err="1"/>
              <a:t>shit</a:t>
            </a:r>
            <a:r>
              <a:rPr lang="de-DE" dirty="0"/>
              <a:t>)</a:t>
            </a:r>
          </a:p>
          <a:p>
            <a:r>
              <a:rPr lang="de-DE" dirty="0"/>
              <a:t>Hochsprache und Objektorientiert! Keine </a:t>
            </a:r>
            <a:r>
              <a:rPr lang="de-DE" b="1" u="sng" dirty="0"/>
              <a:t>PROZEDUALE</a:t>
            </a:r>
            <a:r>
              <a:rPr lang="de-DE" dirty="0"/>
              <a:t> Sprache</a:t>
            </a:r>
          </a:p>
          <a:p>
            <a:r>
              <a:rPr lang="de-DE" dirty="0"/>
              <a:t>Eigener Compiler</a:t>
            </a:r>
          </a:p>
          <a:p>
            <a:pPr marL="0" indent="0">
              <a:buNone/>
            </a:pPr>
            <a:endParaRPr lang="de-DE" dirty="0"/>
          </a:p>
          <a:p>
            <a:pPr marL="0" indent="0">
              <a:buNone/>
            </a:pPr>
            <a:r>
              <a:rPr lang="de-DE" dirty="0"/>
              <a:t>Vorteile:			Nachteile:</a:t>
            </a:r>
          </a:p>
          <a:p>
            <a:pPr marL="0" indent="0">
              <a:buNone/>
            </a:pPr>
            <a:endParaRPr lang="de-DE" dirty="0"/>
          </a:p>
        </p:txBody>
      </p:sp>
      <p:sp>
        <p:nvSpPr>
          <p:cNvPr id="5" name="Textfeld 4">
            <a:extLst>
              <a:ext uri="{FF2B5EF4-FFF2-40B4-BE49-F238E27FC236}">
                <a16:creationId xmlns:a16="http://schemas.microsoft.com/office/drawing/2014/main" id="{A6C91674-F86D-4906-B870-DDC79AFCF6CC}"/>
              </a:ext>
            </a:extLst>
          </p:cNvPr>
          <p:cNvSpPr txBox="1"/>
          <p:nvPr/>
        </p:nvSpPr>
        <p:spPr>
          <a:xfrm>
            <a:off x="1261872" y="4176075"/>
            <a:ext cx="3864990" cy="1477328"/>
          </a:xfrm>
          <a:prstGeom prst="rect">
            <a:avLst/>
          </a:prstGeom>
          <a:noFill/>
        </p:spPr>
        <p:txBody>
          <a:bodyPr wrap="square" rtlCol="0">
            <a:spAutoFit/>
          </a:bodyPr>
          <a:lstStyle/>
          <a:p>
            <a:pPr marL="742950" lvl="1" indent="-285750">
              <a:buFont typeface="Wingdings" panose="05000000000000000000" pitchFamily="2" charset="2"/>
              <a:buChar char="ü"/>
            </a:pPr>
            <a:r>
              <a:rPr lang="de-DE" dirty="0"/>
              <a:t>Läuft überall</a:t>
            </a:r>
          </a:p>
          <a:p>
            <a:pPr marL="742950" lvl="1" indent="-285750">
              <a:buFont typeface="Wingdings" panose="05000000000000000000" pitchFamily="2" charset="2"/>
              <a:buChar char="ü"/>
            </a:pPr>
            <a:r>
              <a:rPr lang="de-DE" dirty="0"/>
              <a:t>Objektorientiert</a:t>
            </a:r>
          </a:p>
          <a:p>
            <a:pPr marL="742950" lvl="1" indent="-285750">
              <a:buFont typeface="Wingdings" panose="05000000000000000000" pitchFamily="2" charset="2"/>
              <a:buChar char="ü"/>
            </a:pPr>
            <a:r>
              <a:rPr lang="de-DE" dirty="0"/>
              <a:t>(Schnell)</a:t>
            </a:r>
          </a:p>
          <a:p>
            <a:pPr marL="742950" lvl="1" indent="-285750">
              <a:buFont typeface="Wingdings" panose="05000000000000000000" pitchFamily="2" charset="2"/>
              <a:buChar char="ü"/>
            </a:pPr>
            <a:r>
              <a:rPr lang="de-DE" dirty="0"/>
              <a:t>Robust</a:t>
            </a:r>
          </a:p>
          <a:p>
            <a:pPr marL="742950" lvl="1" indent="-285750">
              <a:buFont typeface="Wingdings" panose="05000000000000000000" pitchFamily="2" charset="2"/>
              <a:buChar char="ü"/>
            </a:pPr>
            <a:r>
              <a:rPr lang="de-DE" dirty="0" err="1"/>
              <a:t>Garbage</a:t>
            </a:r>
            <a:r>
              <a:rPr lang="de-DE" dirty="0"/>
              <a:t> </a:t>
            </a:r>
            <a:r>
              <a:rPr lang="de-DE" dirty="0" err="1"/>
              <a:t>Collector</a:t>
            </a:r>
            <a:endParaRPr lang="de-DE" dirty="0"/>
          </a:p>
        </p:txBody>
      </p:sp>
      <p:sp>
        <p:nvSpPr>
          <p:cNvPr id="6" name="Textfeld 5">
            <a:extLst>
              <a:ext uri="{FF2B5EF4-FFF2-40B4-BE49-F238E27FC236}">
                <a16:creationId xmlns:a16="http://schemas.microsoft.com/office/drawing/2014/main" id="{C4D2C8AD-1CAB-4DC2-91E7-19F13049B92A}"/>
              </a:ext>
            </a:extLst>
          </p:cNvPr>
          <p:cNvSpPr txBox="1"/>
          <p:nvPr/>
        </p:nvSpPr>
        <p:spPr>
          <a:xfrm>
            <a:off x="5638800" y="4176075"/>
            <a:ext cx="5291328" cy="646331"/>
          </a:xfrm>
          <a:prstGeom prst="rect">
            <a:avLst/>
          </a:prstGeom>
          <a:noFill/>
        </p:spPr>
        <p:txBody>
          <a:bodyPr wrap="square" rtlCol="0">
            <a:spAutoFit/>
          </a:bodyPr>
          <a:lstStyle/>
          <a:p>
            <a:pPr marL="285750" indent="-285750">
              <a:buFont typeface="Symbol" panose="05050102010706020507" pitchFamily="18" charset="2"/>
              <a:buChar char="-"/>
            </a:pPr>
            <a:r>
              <a:rPr lang="de-DE" dirty="0"/>
              <a:t>Interpreter ist langsam</a:t>
            </a:r>
          </a:p>
          <a:p>
            <a:pPr marL="285750" indent="-285750">
              <a:buFont typeface="Symbol" panose="05050102010706020507" pitchFamily="18" charset="2"/>
              <a:buChar char="-"/>
            </a:pPr>
            <a:endParaRPr lang="de-DE" dirty="0"/>
          </a:p>
        </p:txBody>
      </p:sp>
    </p:spTree>
    <p:extLst>
      <p:ext uri="{BB962C8B-B14F-4D97-AF65-F5344CB8AC3E}">
        <p14:creationId xmlns:p14="http://schemas.microsoft.com/office/powerpoint/2010/main" val="3545223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8E8562-0C55-4486-936B-1B5AACE40BD7}"/>
              </a:ext>
            </a:extLst>
          </p:cNvPr>
          <p:cNvSpPr>
            <a:spLocks noGrp="1"/>
          </p:cNvSpPr>
          <p:nvPr>
            <p:ph type="title"/>
          </p:nvPr>
        </p:nvSpPr>
        <p:spPr/>
        <p:txBody>
          <a:bodyPr/>
          <a:lstStyle/>
          <a:p>
            <a:r>
              <a:rPr lang="de-DE" dirty="0"/>
              <a:t>Lambda </a:t>
            </a:r>
            <a:r>
              <a:rPr lang="de-DE" dirty="0" err="1"/>
              <a:t>Expressions</a:t>
            </a:r>
            <a:endParaRPr lang="de-DE" dirty="0"/>
          </a:p>
        </p:txBody>
      </p:sp>
      <p:sp>
        <p:nvSpPr>
          <p:cNvPr id="3" name="Inhaltsplatzhalter 2">
            <a:extLst>
              <a:ext uri="{FF2B5EF4-FFF2-40B4-BE49-F238E27FC236}">
                <a16:creationId xmlns:a16="http://schemas.microsoft.com/office/drawing/2014/main" id="{016BCE81-4647-46B9-82F9-7CF2B9C44A9F}"/>
              </a:ext>
            </a:extLst>
          </p:cNvPr>
          <p:cNvSpPr>
            <a:spLocks noGrp="1"/>
          </p:cNvSpPr>
          <p:nvPr>
            <p:ph idx="1"/>
          </p:nvPr>
        </p:nvSpPr>
        <p:spPr/>
        <p:txBody>
          <a:bodyPr/>
          <a:lstStyle/>
          <a:p>
            <a:r>
              <a:rPr lang="de-DE" dirty="0"/>
              <a:t>Das -&gt; ersetzt ein Interface!</a:t>
            </a:r>
          </a:p>
          <a:p>
            <a:r>
              <a:rPr lang="de-DE" dirty="0"/>
              <a:t>Schwer zu erklären leichter zu verstehen wenn man es sieht!</a:t>
            </a:r>
          </a:p>
        </p:txBody>
      </p:sp>
      <p:sp>
        <p:nvSpPr>
          <p:cNvPr id="4" name="Rechteck 3">
            <a:extLst>
              <a:ext uri="{FF2B5EF4-FFF2-40B4-BE49-F238E27FC236}">
                <a16:creationId xmlns:a16="http://schemas.microsoft.com/office/drawing/2014/main" id="{9E750907-20F9-49C0-81D0-5DF90DEB8B0C}"/>
              </a:ext>
            </a:extLst>
          </p:cNvPr>
          <p:cNvSpPr/>
          <p:nvPr/>
        </p:nvSpPr>
        <p:spPr>
          <a:xfrm>
            <a:off x="0" y="3281193"/>
            <a:ext cx="11283885" cy="1446550"/>
          </a:xfrm>
          <a:prstGeom prst="rect">
            <a:avLst/>
          </a:prstGeom>
          <a:noFill/>
        </p:spPr>
        <p:txBody>
          <a:bodyPr wrap="square" lIns="91440" tIns="45720" rIns="91440" bIns="45720">
            <a:spAutoFit/>
          </a:bodyPr>
          <a:lstStyle/>
          <a:p>
            <a:pPr algn="ctr"/>
            <a:r>
              <a:rPr lang="de-DE" sz="8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LIVE CODING!</a:t>
            </a:r>
          </a:p>
        </p:txBody>
      </p:sp>
    </p:spTree>
    <p:extLst>
      <p:ext uri="{BB962C8B-B14F-4D97-AF65-F5344CB8AC3E}">
        <p14:creationId xmlns:p14="http://schemas.microsoft.com/office/powerpoint/2010/main" val="25067565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FE1212-1FB1-4B4F-BE76-337D43161E94}"/>
              </a:ext>
            </a:extLst>
          </p:cNvPr>
          <p:cNvSpPr>
            <a:spLocks noGrp="1"/>
          </p:cNvSpPr>
          <p:nvPr>
            <p:ph type="title"/>
          </p:nvPr>
        </p:nvSpPr>
        <p:spPr/>
        <p:txBody>
          <a:bodyPr/>
          <a:lstStyle/>
          <a:p>
            <a:r>
              <a:rPr lang="de-DE" dirty="0"/>
              <a:t>JDBC</a:t>
            </a:r>
          </a:p>
        </p:txBody>
      </p:sp>
      <p:sp>
        <p:nvSpPr>
          <p:cNvPr id="3" name="Inhaltsplatzhalter 2">
            <a:extLst>
              <a:ext uri="{FF2B5EF4-FFF2-40B4-BE49-F238E27FC236}">
                <a16:creationId xmlns:a16="http://schemas.microsoft.com/office/drawing/2014/main" id="{FF65D22F-2FB8-4DD3-B72E-C31BD58B9148}"/>
              </a:ext>
            </a:extLst>
          </p:cNvPr>
          <p:cNvSpPr>
            <a:spLocks noGrp="1"/>
          </p:cNvSpPr>
          <p:nvPr>
            <p:ph idx="1"/>
          </p:nvPr>
        </p:nvSpPr>
        <p:spPr>
          <a:xfrm>
            <a:off x="1261872" y="1828801"/>
            <a:ext cx="8595360" cy="914400"/>
          </a:xfrm>
        </p:spPr>
        <p:txBody>
          <a:bodyPr>
            <a:normAutofit/>
          </a:bodyPr>
          <a:lstStyle/>
          <a:p>
            <a:r>
              <a:rPr lang="de-DE" dirty="0"/>
              <a:t>JDBC? WTF</a:t>
            </a:r>
          </a:p>
          <a:p>
            <a:r>
              <a:rPr lang="de-DE" dirty="0"/>
              <a:t>Java	Data	Base	Connectivity</a:t>
            </a:r>
          </a:p>
          <a:p>
            <a:endParaRPr lang="de-DE" dirty="0"/>
          </a:p>
        </p:txBody>
      </p:sp>
      <p:sp>
        <p:nvSpPr>
          <p:cNvPr id="4" name="Rechteck 3">
            <a:extLst>
              <a:ext uri="{FF2B5EF4-FFF2-40B4-BE49-F238E27FC236}">
                <a16:creationId xmlns:a16="http://schemas.microsoft.com/office/drawing/2014/main" id="{CACC947C-9BA4-4106-A6DD-69E76EE291E3}"/>
              </a:ext>
            </a:extLst>
          </p:cNvPr>
          <p:cNvSpPr/>
          <p:nvPr/>
        </p:nvSpPr>
        <p:spPr>
          <a:xfrm>
            <a:off x="1406944" y="3514090"/>
            <a:ext cx="4810932" cy="2215991"/>
          </a:xfrm>
          <a:prstGeom prst="rect">
            <a:avLst/>
          </a:prstGeom>
          <a:noFill/>
        </p:spPr>
        <p:txBody>
          <a:bodyPr wrap="none" lIns="91440" tIns="45720" rIns="91440" bIns="45720">
            <a:spAutoFit/>
          </a:bodyPr>
          <a:lstStyle/>
          <a:p>
            <a:pPr algn="ctr"/>
            <a:r>
              <a:rPr lang="de-DE" sz="13800" dirty="0">
                <a:ln w="0"/>
                <a:solidFill>
                  <a:schemeClr val="accent1"/>
                </a:solidFill>
                <a:effectLst>
                  <a:outerShdw blurRad="38100" dist="25400" dir="5400000" algn="ctr" rotWithShape="0">
                    <a:srgbClr val="6E747A">
                      <a:alpha val="43000"/>
                    </a:srgbClr>
                  </a:outerShdw>
                </a:effectLst>
              </a:rPr>
              <a:t>JDBC</a:t>
            </a:r>
          </a:p>
        </p:txBody>
      </p:sp>
      <p:cxnSp>
        <p:nvCxnSpPr>
          <p:cNvPr id="6" name="Gerade Verbindung mit Pfeil 5">
            <a:extLst>
              <a:ext uri="{FF2B5EF4-FFF2-40B4-BE49-F238E27FC236}">
                <a16:creationId xmlns:a16="http://schemas.microsoft.com/office/drawing/2014/main" id="{82352F5E-AE5E-4DFE-9CCB-5405F2F5F908}"/>
              </a:ext>
            </a:extLst>
          </p:cNvPr>
          <p:cNvCxnSpPr/>
          <p:nvPr/>
        </p:nvCxnSpPr>
        <p:spPr>
          <a:xfrm>
            <a:off x="1574276" y="2611225"/>
            <a:ext cx="301658" cy="1385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C6DE85D4-CC1F-443C-923B-879A45EC7EB8}"/>
              </a:ext>
            </a:extLst>
          </p:cNvPr>
          <p:cNvCxnSpPr>
            <a:cxnSpLocks/>
          </p:cNvCxnSpPr>
          <p:nvPr/>
        </p:nvCxnSpPr>
        <p:spPr>
          <a:xfrm>
            <a:off x="2328421" y="2611225"/>
            <a:ext cx="509047" cy="1253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135527A7-9933-43FF-B915-E10E7311188B}"/>
              </a:ext>
            </a:extLst>
          </p:cNvPr>
          <p:cNvCxnSpPr>
            <a:cxnSpLocks/>
          </p:cNvCxnSpPr>
          <p:nvPr/>
        </p:nvCxnSpPr>
        <p:spPr>
          <a:xfrm>
            <a:off x="3271101" y="2611225"/>
            <a:ext cx="763571" cy="1253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BD4B33EE-8796-47AC-81F0-CAB11DFEB5A1}"/>
              </a:ext>
            </a:extLst>
          </p:cNvPr>
          <p:cNvCxnSpPr>
            <a:cxnSpLocks/>
          </p:cNvCxnSpPr>
          <p:nvPr/>
        </p:nvCxnSpPr>
        <p:spPr>
          <a:xfrm>
            <a:off x="4128868" y="2611225"/>
            <a:ext cx="933326" cy="1253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47159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FB29F8-0DF1-4D1A-A07B-93A39EB08859}"/>
              </a:ext>
            </a:extLst>
          </p:cNvPr>
          <p:cNvSpPr>
            <a:spLocks noGrp="1"/>
          </p:cNvSpPr>
          <p:nvPr>
            <p:ph type="title"/>
          </p:nvPr>
        </p:nvSpPr>
        <p:spPr/>
        <p:txBody>
          <a:bodyPr/>
          <a:lstStyle/>
          <a:p>
            <a:r>
              <a:rPr lang="de-DE" dirty="0"/>
              <a:t>JDBC</a:t>
            </a:r>
          </a:p>
        </p:txBody>
      </p:sp>
      <p:sp>
        <p:nvSpPr>
          <p:cNvPr id="3" name="Inhaltsplatzhalter 2">
            <a:extLst>
              <a:ext uri="{FF2B5EF4-FFF2-40B4-BE49-F238E27FC236}">
                <a16:creationId xmlns:a16="http://schemas.microsoft.com/office/drawing/2014/main" id="{88236CEB-6CC3-4BE8-8097-D3030188A7FD}"/>
              </a:ext>
            </a:extLst>
          </p:cNvPr>
          <p:cNvSpPr>
            <a:spLocks noGrp="1"/>
          </p:cNvSpPr>
          <p:nvPr>
            <p:ph idx="1"/>
          </p:nvPr>
        </p:nvSpPr>
        <p:spPr/>
        <p:txBody>
          <a:bodyPr>
            <a:normAutofit/>
          </a:bodyPr>
          <a:lstStyle/>
          <a:p>
            <a:r>
              <a:rPr lang="de-DE" dirty="0"/>
              <a:t>Wir für Datenbanken verwendet</a:t>
            </a:r>
          </a:p>
          <a:p>
            <a:r>
              <a:rPr lang="de-DE" dirty="0"/>
              <a:t>SQL vorausgesetzt</a:t>
            </a:r>
          </a:p>
          <a:p>
            <a:r>
              <a:rPr lang="de-DE" dirty="0"/>
              <a:t>(Arbeitet über Sockets)</a:t>
            </a:r>
          </a:p>
          <a:p>
            <a:pPr marL="0" indent="0">
              <a:buNone/>
            </a:pPr>
            <a:r>
              <a:rPr lang="de-DE" dirty="0" err="1"/>
              <a:t>Step</a:t>
            </a:r>
            <a:r>
              <a:rPr lang="de-DE" dirty="0"/>
              <a:t> </a:t>
            </a:r>
            <a:r>
              <a:rPr lang="de-DE" dirty="0" err="1"/>
              <a:t>by</a:t>
            </a:r>
            <a:r>
              <a:rPr lang="de-DE" dirty="0"/>
              <a:t> </a:t>
            </a:r>
            <a:r>
              <a:rPr lang="de-DE" dirty="0" err="1"/>
              <a:t>Step</a:t>
            </a:r>
            <a:endParaRPr lang="de-DE" dirty="0"/>
          </a:p>
          <a:p>
            <a:pPr lvl="1">
              <a:buFont typeface="Wingdings" panose="05000000000000000000" pitchFamily="2" charset="2"/>
              <a:buChar char="Ø"/>
            </a:pPr>
            <a:r>
              <a:rPr lang="de-DE" dirty="0"/>
              <a:t>Import </a:t>
            </a:r>
            <a:r>
              <a:rPr lang="de-DE" dirty="0" err="1"/>
              <a:t>package</a:t>
            </a:r>
            <a:endParaRPr lang="de-DE" dirty="0"/>
          </a:p>
          <a:p>
            <a:pPr lvl="1">
              <a:buFont typeface="Wingdings" panose="05000000000000000000" pitchFamily="2" charset="2"/>
              <a:buChar char="Ø"/>
            </a:pPr>
            <a:r>
              <a:rPr lang="de-DE" dirty="0"/>
              <a:t>Registrieren des JDBC Treibers</a:t>
            </a:r>
          </a:p>
          <a:p>
            <a:pPr lvl="1">
              <a:buFont typeface="Wingdings" panose="05000000000000000000" pitchFamily="2" charset="2"/>
              <a:buChar char="Ø"/>
            </a:pPr>
            <a:r>
              <a:rPr lang="de-DE" dirty="0"/>
              <a:t>Verbindung öffnen</a:t>
            </a:r>
          </a:p>
          <a:p>
            <a:pPr lvl="1">
              <a:buFont typeface="Wingdings" panose="05000000000000000000" pitchFamily="2" charset="2"/>
              <a:buChar char="Ø"/>
            </a:pPr>
            <a:r>
              <a:rPr lang="de-DE" dirty="0"/>
              <a:t>Query ausführen/abschicken</a:t>
            </a:r>
          </a:p>
          <a:p>
            <a:pPr lvl="1">
              <a:buFont typeface="Wingdings" panose="05000000000000000000" pitchFamily="2" charset="2"/>
              <a:buChar char="Ø"/>
            </a:pPr>
            <a:r>
              <a:rPr lang="de-DE" dirty="0"/>
              <a:t>Daten holen mit GET</a:t>
            </a:r>
          </a:p>
          <a:p>
            <a:pPr lvl="1">
              <a:buFont typeface="Wingdings" panose="05000000000000000000" pitchFamily="2" charset="2"/>
              <a:buChar char="Ø"/>
            </a:pPr>
            <a:r>
              <a:rPr lang="de-DE" dirty="0"/>
              <a:t>Streams schließen</a:t>
            </a:r>
          </a:p>
          <a:p>
            <a:pPr lvl="1">
              <a:buFont typeface="Wingdings" panose="05000000000000000000" pitchFamily="2" charset="2"/>
              <a:buChar char="Ø"/>
            </a:pPr>
            <a:endParaRPr lang="de-DE" dirty="0"/>
          </a:p>
          <a:p>
            <a:endParaRPr lang="de-DE" dirty="0"/>
          </a:p>
          <a:p>
            <a:endParaRPr lang="de-DE" dirty="0"/>
          </a:p>
        </p:txBody>
      </p:sp>
    </p:spTree>
    <p:extLst>
      <p:ext uri="{BB962C8B-B14F-4D97-AF65-F5344CB8AC3E}">
        <p14:creationId xmlns:p14="http://schemas.microsoft.com/office/powerpoint/2010/main" val="40306498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701F55-FEAF-4C8A-97ED-B1EBD9E0F797}"/>
              </a:ext>
            </a:extLst>
          </p:cNvPr>
          <p:cNvSpPr>
            <a:spLocks noGrp="1"/>
          </p:cNvSpPr>
          <p:nvPr>
            <p:ph type="title"/>
          </p:nvPr>
        </p:nvSpPr>
        <p:spPr/>
        <p:txBody>
          <a:bodyPr/>
          <a:lstStyle/>
          <a:p>
            <a:r>
              <a:rPr lang="de-DE" dirty="0"/>
              <a:t>JDBC</a:t>
            </a:r>
          </a:p>
        </p:txBody>
      </p:sp>
      <p:sp>
        <p:nvSpPr>
          <p:cNvPr id="3" name="Inhaltsplatzhalter 2">
            <a:extLst>
              <a:ext uri="{FF2B5EF4-FFF2-40B4-BE49-F238E27FC236}">
                <a16:creationId xmlns:a16="http://schemas.microsoft.com/office/drawing/2014/main" id="{84A881A7-DCE4-425D-9C9C-9742CB225376}"/>
              </a:ext>
            </a:extLst>
          </p:cNvPr>
          <p:cNvSpPr>
            <a:spLocks noGrp="1"/>
          </p:cNvSpPr>
          <p:nvPr>
            <p:ph idx="1"/>
          </p:nvPr>
        </p:nvSpPr>
        <p:spPr>
          <a:xfrm>
            <a:off x="1261872" y="1828800"/>
            <a:ext cx="10069516" cy="4351337"/>
          </a:xfrm>
        </p:spPr>
        <p:txBody>
          <a:bodyPr/>
          <a:lstStyle/>
          <a:p>
            <a:pPr>
              <a:buFont typeface="Wingdings" panose="05000000000000000000" pitchFamily="2" charset="2"/>
              <a:buChar char="ü"/>
            </a:pPr>
            <a:r>
              <a:rPr lang="de-DE" dirty="0" err="1"/>
              <a:t>Class.forName</a:t>
            </a:r>
            <a:r>
              <a:rPr lang="de-DE" dirty="0"/>
              <a:t>(„</a:t>
            </a:r>
            <a:r>
              <a:rPr lang="de-DE" dirty="0" err="1"/>
              <a:t>com.mysql.jdbc.Driver</a:t>
            </a:r>
            <a:r>
              <a:rPr lang="de-DE" dirty="0"/>
              <a:t>“); </a:t>
            </a:r>
          </a:p>
          <a:p>
            <a:pPr>
              <a:buFont typeface="Wingdings" panose="05000000000000000000" pitchFamily="2" charset="2"/>
              <a:buChar char="ü"/>
            </a:pPr>
            <a:r>
              <a:rPr lang="de-DE" dirty="0" err="1"/>
              <a:t>Conn</a:t>
            </a:r>
            <a:r>
              <a:rPr lang="de-DE" dirty="0"/>
              <a:t> = </a:t>
            </a:r>
            <a:r>
              <a:rPr lang="de-DE" dirty="0" err="1"/>
              <a:t>DriverManager.getConnection</a:t>
            </a:r>
            <a:r>
              <a:rPr lang="de-DE" dirty="0"/>
              <a:t>(DB_URL,USER,PW);	 → Connection</a:t>
            </a:r>
          </a:p>
          <a:p>
            <a:pPr>
              <a:buFont typeface="Wingdings" panose="05000000000000000000" pitchFamily="2" charset="2"/>
              <a:buChar char="ü"/>
            </a:pPr>
            <a:r>
              <a:rPr lang="de-DE" dirty="0" err="1"/>
              <a:t>stmt</a:t>
            </a:r>
            <a:r>
              <a:rPr lang="de-DE" dirty="0"/>
              <a:t> = </a:t>
            </a:r>
            <a:r>
              <a:rPr lang="de-DE" dirty="0" err="1"/>
              <a:t>conn.createStatement</a:t>
            </a:r>
            <a:r>
              <a:rPr lang="de-DE" dirty="0"/>
              <a:t>();					 →  Statement	</a:t>
            </a:r>
          </a:p>
          <a:p>
            <a:pPr>
              <a:buFont typeface="Wingdings" panose="05000000000000000000" pitchFamily="2" charset="2"/>
              <a:buChar char="ü"/>
            </a:pPr>
            <a:r>
              <a:rPr lang="de-DE" dirty="0" err="1"/>
              <a:t>sql</a:t>
            </a:r>
            <a:r>
              <a:rPr lang="de-DE" dirty="0"/>
              <a:t>= </a:t>
            </a:r>
            <a:r>
              <a:rPr lang="de-DE" i="1" dirty="0" err="1"/>
              <a:t>sql</a:t>
            </a:r>
            <a:r>
              <a:rPr lang="de-DE" i="1" dirty="0"/>
              <a:t> </a:t>
            </a:r>
            <a:r>
              <a:rPr lang="de-DE" i="1" dirty="0" err="1"/>
              <a:t>befehl</a:t>
            </a:r>
            <a:r>
              <a:rPr lang="de-DE" i="1" dirty="0"/>
              <a:t>; 							</a:t>
            </a:r>
            <a:r>
              <a:rPr lang="de-DE" dirty="0"/>
              <a:t> → String</a:t>
            </a:r>
          </a:p>
          <a:p>
            <a:pPr>
              <a:buFont typeface="Wingdings" panose="05000000000000000000" pitchFamily="2" charset="2"/>
              <a:buChar char="ü"/>
            </a:pPr>
            <a:r>
              <a:rPr lang="de-DE" dirty="0" err="1"/>
              <a:t>rs</a:t>
            </a:r>
            <a:r>
              <a:rPr lang="de-DE" dirty="0"/>
              <a:t> = </a:t>
            </a:r>
            <a:r>
              <a:rPr lang="de-DE" dirty="0" err="1"/>
              <a:t>stmt.executeQuery</a:t>
            </a:r>
            <a:r>
              <a:rPr lang="de-DE" dirty="0"/>
              <a:t>(</a:t>
            </a:r>
            <a:r>
              <a:rPr lang="de-DE" dirty="0" err="1"/>
              <a:t>sql</a:t>
            </a:r>
            <a:r>
              <a:rPr lang="de-DE" dirty="0"/>
              <a:t>);					 → </a:t>
            </a:r>
            <a:r>
              <a:rPr lang="de-DE" dirty="0" err="1"/>
              <a:t>ResultSet</a:t>
            </a:r>
            <a:endParaRPr lang="de-DE" dirty="0"/>
          </a:p>
          <a:p>
            <a:pPr>
              <a:buFont typeface="Wingdings" panose="05000000000000000000" pitchFamily="2" charset="2"/>
              <a:buChar char="ü"/>
            </a:pPr>
            <a:r>
              <a:rPr lang="de-DE" dirty="0"/>
              <a:t>Streams schließen!</a:t>
            </a:r>
          </a:p>
          <a:p>
            <a:pPr>
              <a:buFont typeface="Wingdings" panose="05000000000000000000" pitchFamily="2" charset="2"/>
              <a:buChar char="ü"/>
            </a:pPr>
            <a:endParaRPr lang="de-DE" dirty="0"/>
          </a:p>
          <a:p>
            <a:pPr marL="0" indent="0">
              <a:buNone/>
            </a:pPr>
            <a:r>
              <a:rPr lang="de-DE" dirty="0"/>
              <a:t>Alle werte zuerst mit null initialisieren und die richtige Initialisierung im </a:t>
            </a:r>
            <a:r>
              <a:rPr lang="de-DE" dirty="0" err="1"/>
              <a:t>try</a:t>
            </a:r>
            <a:r>
              <a:rPr lang="de-DE" dirty="0"/>
              <a:t>-catch.</a:t>
            </a:r>
          </a:p>
        </p:txBody>
      </p:sp>
    </p:spTree>
    <p:extLst>
      <p:ext uri="{BB962C8B-B14F-4D97-AF65-F5344CB8AC3E}">
        <p14:creationId xmlns:p14="http://schemas.microsoft.com/office/powerpoint/2010/main" val="28584484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231ED-E22D-4437-9C14-ABB028129B42}"/>
              </a:ext>
            </a:extLst>
          </p:cNvPr>
          <p:cNvSpPr>
            <a:spLocks noGrp="1"/>
          </p:cNvSpPr>
          <p:nvPr>
            <p:ph type="title"/>
          </p:nvPr>
        </p:nvSpPr>
        <p:spPr/>
        <p:txBody>
          <a:bodyPr/>
          <a:lstStyle/>
          <a:p>
            <a:r>
              <a:rPr lang="de-DE" dirty="0"/>
              <a:t>Ende von Chapter 2</a:t>
            </a:r>
          </a:p>
        </p:txBody>
      </p:sp>
      <p:sp>
        <p:nvSpPr>
          <p:cNvPr id="3" name="Inhaltsplatzhalter 2">
            <a:extLst>
              <a:ext uri="{FF2B5EF4-FFF2-40B4-BE49-F238E27FC236}">
                <a16:creationId xmlns:a16="http://schemas.microsoft.com/office/drawing/2014/main" id="{A7B788A9-909C-4B25-8E41-0DDB12DC37AF}"/>
              </a:ext>
            </a:extLst>
          </p:cNvPr>
          <p:cNvSpPr>
            <a:spLocks noGrp="1"/>
          </p:cNvSpPr>
          <p:nvPr>
            <p:ph idx="1"/>
          </p:nvPr>
        </p:nvSpPr>
        <p:spPr/>
        <p:txBody>
          <a:bodyPr/>
          <a:lstStyle/>
          <a:p>
            <a:pPr marL="0" indent="0" algn="ctr">
              <a:buNone/>
            </a:pPr>
            <a:r>
              <a:rPr lang="de-DE" dirty="0"/>
              <a:t>Die letzte Prüfung. Nun habt ihr die Auswahl:</a:t>
            </a:r>
          </a:p>
          <a:p>
            <a:pPr marL="0" indent="0" algn="ctr">
              <a:buNone/>
            </a:pPr>
            <a:endParaRPr lang="de-DE" dirty="0"/>
          </a:p>
        </p:txBody>
      </p:sp>
      <p:pic>
        <p:nvPicPr>
          <p:cNvPr id="5" name="Grafik 4">
            <a:extLst>
              <a:ext uri="{FF2B5EF4-FFF2-40B4-BE49-F238E27FC236}">
                <a16:creationId xmlns:a16="http://schemas.microsoft.com/office/drawing/2014/main" id="{29D85BB6-0571-450F-8B4A-B90F0C1F3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872" y="2475384"/>
            <a:ext cx="3810000" cy="4016856"/>
          </a:xfrm>
          <a:prstGeom prst="rect">
            <a:avLst/>
          </a:prstGeom>
        </p:spPr>
      </p:pic>
      <p:pic>
        <p:nvPicPr>
          <p:cNvPr id="7" name="Grafik 6">
            <a:extLst>
              <a:ext uri="{FF2B5EF4-FFF2-40B4-BE49-F238E27FC236}">
                <a16:creationId xmlns:a16="http://schemas.microsoft.com/office/drawing/2014/main" id="{C985F82C-DC67-4444-A0DB-20E31165D6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438" y="2475384"/>
            <a:ext cx="4366148" cy="4016856"/>
          </a:xfrm>
          <a:prstGeom prst="rect">
            <a:avLst/>
          </a:prstGeom>
        </p:spPr>
      </p:pic>
    </p:spTree>
    <p:extLst>
      <p:ext uri="{BB962C8B-B14F-4D97-AF65-F5344CB8AC3E}">
        <p14:creationId xmlns:p14="http://schemas.microsoft.com/office/powerpoint/2010/main" val="8878247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BA4755-5644-41B4-BE04-79E1541CD0F2}"/>
              </a:ext>
            </a:extLst>
          </p:cNvPr>
          <p:cNvSpPr>
            <a:spLocks noGrp="1"/>
          </p:cNvSpPr>
          <p:nvPr>
            <p:ph type="ctrTitle"/>
          </p:nvPr>
        </p:nvSpPr>
        <p:spPr>
          <a:xfrm>
            <a:off x="0" y="758952"/>
            <a:ext cx="12192000" cy="1013287"/>
          </a:xfrm>
        </p:spPr>
        <p:txBody>
          <a:bodyPr>
            <a:normAutofit fontScale="90000"/>
          </a:bodyPr>
          <a:lstStyle/>
          <a:p>
            <a:pPr algn="ctr"/>
            <a:r>
              <a:rPr lang="de-DE" dirty="0"/>
              <a:t>Chapter 2 </a:t>
            </a:r>
          </a:p>
        </p:txBody>
      </p:sp>
      <p:sp>
        <p:nvSpPr>
          <p:cNvPr id="4" name="Rechteck 3">
            <a:extLst>
              <a:ext uri="{FF2B5EF4-FFF2-40B4-BE49-F238E27FC236}">
                <a16:creationId xmlns:a16="http://schemas.microsoft.com/office/drawing/2014/main" id="{DA8C31EF-FB13-468F-916D-F2AD8BF764E8}"/>
              </a:ext>
            </a:extLst>
          </p:cNvPr>
          <p:cNvSpPr/>
          <p:nvPr/>
        </p:nvSpPr>
        <p:spPr>
          <a:xfrm>
            <a:off x="1" y="4846890"/>
            <a:ext cx="12192000" cy="1092607"/>
          </a:xfrm>
          <a:prstGeom prst="rect">
            <a:avLst/>
          </a:prstGeom>
        </p:spPr>
        <p:txBody>
          <a:bodyPr wrap="square">
            <a:spAutoFit/>
          </a:bodyPr>
          <a:lstStyle/>
          <a:p>
            <a:pPr algn="ctr"/>
            <a:r>
              <a:rPr lang="de-DE" sz="6500" dirty="0" err="1"/>
              <a:t>Bachlore</a:t>
            </a:r>
            <a:r>
              <a:rPr lang="de-DE" sz="6500" dirty="0"/>
              <a:t> + </a:t>
            </a:r>
            <a:r>
              <a:rPr lang="de-DE" sz="6500" dirty="0" err="1"/>
              <a:t>Mastrore</a:t>
            </a:r>
            <a:r>
              <a:rPr lang="de-DE" sz="6500" dirty="0"/>
              <a:t> </a:t>
            </a:r>
          </a:p>
        </p:txBody>
      </p:sp>
      <p:sp>
        <p:nvSpPr>
          <p:cNvPr id="5" name="Pfeil: nach rechts 4">
            <a:extLst>
              <a:ext uri="{FF2B5EF4-FFF2-40B4-BE49-F238E27FC236}">
                <a16:creationId xmlns:a16="http://schemas.microsoft.com/office/drawing/2014/main" id="{3C806CDA-FC87-45DD-B820-FBA43AA1CA92}"/>
              </a:ext>
            </a:extLst>
          </p:cNvPr>
          <p:cNvSpPr/>
          <p:nvPr/>
        </p:nvSpPr>
        <p:spPr>
          <a:xfrm rot="5400000">
            <a:off x="4643102" y="2902916"/>
            <a:ext cx="2455824" cy="124056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FF0000"/>
              </a:solidFill>
            </a:endParaRPr>
          </a:p>
        </p:txBody>
      </p:sp>
    </p:spTree>
    <p:extLst>
      <p:ext uri="{BB962C8B-B14F-4D97-AF65-F5344CB8AC3E}">
        <p14:creationId xmlns:p14="http://schemas.microsoft.com/office/powerpoint/2010/main" val="33283276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C638845-1FA3-4FA1-85D4-EC79998A52F3}"/>
              </a:ext>
            </a:extLst>
          </p:cNvPr>
          <p:cNvSpPr>
            <a:spLocks noGrp="1"/>
          </p:cNvSpPr>
          <p:nvPr>
            <p:ph type="ctrTitle"/>
          </p:nvPr>
        </p:nvSpPr>
        <p:spPr>
          <a:xfrm>
            <a:off x="1261872" y="758952"/>
            <a:ext cx="9418320" cy="1428067"/>
          </a:xfrm>
        </p:spPr>
        <p:txBody>
          <a:bodyPr/>
          <a:lstStyle/>
          <a:p>
            <a:r>
              <a:rPr lang="de-DE" dirty="0"/>
              <a:t>FRAGEN?!</a:t>
            </a:r>
          </a:p>
        </p:txBody>
      </p:sp>
    </p:spTree>
    <p:extLst>
      <p:ext uri="{BB962C8B-B14F-4D97-AF65-F5344CB8AC3E}">
        <p14:creationId xmlns:p14="http://schemas.microsoft.com/office/powerpoint/2010/main" val="29933656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28F0DC-15DF-41C1-829C-882D97F1D092}"/>
              </a:ext>
            </a:extLst>
          </p:cNvPr>
          <p:cNvSpPr>
            <a:spLocks noGrp="1"/>
          </p:cNvSpPr>
          <p:nvPr>
            <p:ph type="title"/>
          </p:nvPr>
        </p:nvSpPr>
        <p:spPr/>
        <p:txBody>
          <a:bodyPr/>
          <a:lstStyle/>
          <a:p>
            <a:r>
              <a:rPr lang="de-DE" dirty="0"/>
              <a:t>Java Code</a:t>
            </a:r>
          </a:p>
        </p:txBody>
      </p:sp>
      <p:pic>
        <p:nvPicPr>
          <p:cNvPr id="5" name="Inhaltsplatzhalter 4">
            <a:extLst>
              <a:ext uri="{FF2B5EF4-FFF2-40B4-BE49-F238E27FC236}">
                <a16:creationId xmlns:a16="http://schemas.microsoft.com/office/drawing/2014/main" id="{4DBDB7BE-186D-4C15-8960-C400BDA296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293327"/>
            <a:ext cx="8947150" cy="3714384"/>
          </a:xfrm>
        </p:spPr>
      </p:pic>
    </p:spTree>
    <p:extLst>
      <p:ext uri="{BB962C8B-B14F-4D97-AF65-F5344CB8AC3E}">
        <p14:creationId xmlns:p14="http://schemas.microsoft.com/office/powerpoint/2010/main" val="83168782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264CBD-D5F5-48FB-8870-842CA3413444}"/>
              </a:ext>
            </a:extLst>
          </p:cNvPr>
          <p:cNvSpPr>
            <a:spLocks noGrp="1"/>
          </p:cNvSpPr>
          <p:nvPr>
            <p:ph type="title"/>
          </p:nvPr>
        </p:nvSpPr>
        <p:spPr>
          <a:xfrm>
            <a:off x="1261872" y="196077"/>
            <a:ext cx="9692640" cy="1325562"/>
          </a:xfrm>
        </p:spPr>
        <p:txBody>
          <a:bodyPr/>
          <a:lstStyle/>
          <a:p>
            <a:r>
              <a:rPr lang="de-DE" dirty="0"/>
              <a:t>Datentypen</a:t>
            </a:r>
          </a:p>
        </p:txBody>
      </p:sp>
      <p:sp>
        <p:nvSpPr>
          <p:cNvPr id="3" name="Inhaltsplatzhalter 2">
            <a:extLst>
              <a:ext uri="{FF2B5EF4-FFF2-40B4-BE49-F238E27FC236}">
                <a16:creationId xmlns:a16="http://schemas.microsoft.com/office/drawing/2014/main" id="{1785CA21-FE04-4638-955B-9BA0EC8AE678}"/>
              </a:ext>
            </a:extLst>
          </p:cNvPr>
          <p:cNvSpPr>
            <a:spLocks noGrp="1"/>
          </p:cNvSpPr>
          <p:nvPr>
            <p:ph idx="1"/>
          </p:nvPr>
        </p:nvSpPr>
        <p:spPr>
          <a:xfrm>
            <a:off x="1261872" y="1640264"/>
            <a:ext cx="8595360" cy="2037347"/>
          </a:xfrm>
        </p:spPr>
        <p:txBody>
          <a:bodyPr>
            <a:normAutofit fontScale="92500" lnSpcReduction="20000"/>
          </a:bodyPr>
          <a:lstStyle/>
          <a:p>
            <a:r>
              <a:rPr lang="de-DE" dirty="0"/>
              <a:t>Boolean (True/</a:t>
            </a:r>
            <a:r>
              <a:rPr lang="de-DE" dirty="0" err="1"/>
              <a:t>False</a:t>
            </a:r>
            <a:r>
              <a:rPr lang="de-DE" dirty="0"/>
              <a:t>)</a:t>
            </a:r>
          </a:p>
          <a:p>
            <a:r>
              <a:rPr lang="de-DE" dirty="0"/>
              <a:t>Char (Bitte nur für Unicode, da Char als Kennzeichen für Zeichen sind )</a:t>
            </a:r>
          </a:p>
          <a:p>
            <a:r>
              <a:rPr lang="de-DE" dirty="0"/>
              <a:t>Zahlen</a:t>
            </a:r>
          </a:p>
          <a:p>
            <a:pPr lvl="2">
              <a:buFont typeface="Wingdings" panose="05000000000000000000" pitchFamily="2" charset="2"/>
              <a:buChar char="Ø"/>
            </a:pPr>
            <a:r>
              <a:rPr lang="de-DE" dirty="0"/>
              <a:t>Integer, Byte, Short, Long (Ganzzahl)</a:t>
            </a:r>
          </a:p>
          <a:p>
            <a:pPr lvl="2">
              <a:buFont typeface="Wingdings" panose="05000000000000000000" pitchFamily="2" charset="2"/>
              <a:buChar char="Ø"/>
            </a:pPr>
            <a:r>
              <a:rPr lang="de-DE" dirty="0" err="1"/>
              <a:t>Float</a:t>
            </a:r>
            <a:r>
              <a:rPr lang="de-DE" dirty="0"/>
              <a:t>, Double (Gleitkomma)</a:t>
            </a:r>
          </a:p>
          <a:p>
            <a:pPr lvl="2">
              <a:buFont typeface="Wingdings" panose="05000000000000000000" pitchFamily="2" charset="2"/>
              <a:buChar char="Ø"/>
            </a:pPr>
            <a:endParaRPr lang="de-DE" dirty="0"/>
          </a:p>
          <a:p>
            <a:pPr lvl="2">
              <a:buFont typeface="Arial" panose="020B0604020202020204" pitchFamily="34" charset="0"/>
              <a:buChar char="•"/>
            </a:pPr>
            <a:endParaRPr lang="de-DE" dirty="0"/>
          </a:p>
        </p:txBody>
      </p:sp>
      <p:sp>
        <p:nvSpPr>
          <p:cNvPr id="5" name="Rechteck 4">
            <a:extLst>
              <a:ext uri="{FF2B5EF4-FFF2-40B4-BE49-F238E27FC236}">
                <a16:creationId xmlns:a16="http://schemas.microsoft.com/office/drawing/2014/main" id="{F94DBE05-C973-42A7-93C2-596901749D60}"/>
              </a:ext>
            </a:extLst>
          </p:cNvPr>
          <p:cNvSpPr/>
          <p:nvPr/>
        </p:nvSpPr>
        <p:spPr>
          <a:xfrm>
            <a:off x="1261872" y="3796236"/>
            <a:ext cx="1970411" cy="769441"/>
          </a:xfrm>
          <a:prstGeom prst="rect">
            <a:avLst/>
          </a:prstGeom>
        </p:spPr>
        <p:txBody>
          <a:bodyPr wrap="none">
            <a:spAutoFit/>
          </a:bodyPr>
          <a:lstStyle/>
          <a:p>
            <a:r>
              <a:rPr lang="de-DE" sz="4400" dirty="0"/>
              <a:t>Arrays</a:t>
            </a:r>
          </a:p>
        </p:txBody>
      </p:sp>
      <p:sp>
        <p:nvSpPr>
          <p:cNvPr id="6" name="Textfeld 5">
            <a:extLst>
              <a:ext uri="{FF2B5EF4-FFF2-40B4-BE49-F238E27FC236}">
                <a16:creationId xmlns:a16="http://schemas.microsoft.com/office/drawing/2014/main" id="{024BD702-E217-4F0F-9C34-F5EE0262DA10}"/>
              </a:ext>
            </a:extLst>
          </p:cNvPr>
          <p:cNvSpPr txBox="1"/>
          <p:nvPr/>
        </p:nvSpPr>
        <p:spPr>
          <a:xfrm>
            <a:off x="1261872" y="4684302"/>
            <a:ext cx="5697394" cy="646331"/>
          </a:xfrm>
          <a:prstGeom prst="rect">
            <a:avLst/>
          </a:prstGeom>
          <a:noFill/>
        </p:spPr>
        <p:txBody>
          <a:bodyPr wrap="none" rtlCol="0">
            <a:spAutoFit/>
          </a:bodyPr>
          <a:lstStyle/>
          <a:p>
            <a:pPr marL="285750" indent="-285750">
              <a:buFont typeface="Arial" panose="020B0604020202020204" pitchFamily="34" charset="0"/>
              <a:buChar char="•"/>
            </a:pPr>
            <a:r>
              <a:rPr lang="de-DE" dirty="0"/>
              <a:t>Zahlen Arrays( Typ[ ] Name = </a:t>
            </a:r>
            <a:r>
              <a:rPr lang="de-DE" dirty="0" err="1"/>
              <a:t>new</a:t>
            </a:r>
            <a:r>
              <a:rPr lang="de-DE" dirty="0"/>
              <a:t> Typ[ Anzahl ]</a:t>
            </a:r>
          </a:p>
          <a:p>
            <a:pPr marL="285750" indent="-285750">
              <a:buFont typeface="Arial" panose="020B0604020202020204" pitchFamily="34" charset="0"/>
              <a:buChar char="•"/>
            </a:pPr>
            <a:r>
              <a:rPr lang="de-DE" dirty="0"/>
              <a:t>Strings (Zeichenkette/ Zeichenarray von Chars!)</a:t>
            </a:r>
          </a:p>
        </p:txBody>
      </p:sp>
    </p:spTree>
    <p:extLst>
      <p:ext uri="{BB962C8B-B14F-4D97-AF65-F5344CB8AC3E}">
        <p14:creationId xmlns:p14="http://schemas.microsoft.com/office/powerpoint/2010/main" val="3768039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7BBAA-09CA-4A40-8ECF-AEA7FA70F387}"/>
              </a:ext>
            </a:extLst>
          </p:cNvPr>
          <p:cNvSpPr>
            <a:spLocks noGrp="1"/>
          </p:cNvSpPr>
          <p:nvPr>
            <p:ph type="title"/>
          </p:nvPr>
        </p:nvSpPr>
        <p:spPr/>
        <p:txBody>
          <a:bodyPr/>
          <a:lstStyle/>
          <a:p>
            <a:r>
              <a:rPr lang="de-DE" dirty="0"/>
              <a:t>Style Guide &amp; Kommentare</a:t>
            </a:r>
          </a:p>
        </p:txBody>
      </p:sp>
      <p:sp>
        <p:nvSpPr>
          <p:cNvPr id="3" name="Inhaltsplatzhalter 2">
            <a:extLst>
              <a:ext uri="{FF2B5EF4-FFF2-40B4-BE49-F238E27FC236}">
                <a16:creationId xmlns:a16="http://schemas.microsoft.com/office/drawing/2014/main" id="{953D6FC2-0C64-4A2F-9CAA-A0CA69E2133A}"/>
              </a:ext>
            </a:extLst>
          </p:cNvPr>
          <p:cNvSpPr>
            <a:spLocks noGrp="1"/>
          </p:cNvSpPr>
          <p:nvPr>
            <p:ph idx="1"/>
          </p:nvPr>
        </p:nvSpPr>
        <p:spPr>
          <a:xfrm>
            <a:off x="1104293" y="1853248"/>
            <a:ext cx="8946541" cy="4195481"/>
          </a:xfrm>
        </p:spPr>
        <p:txBody>
          <a:bodyPr/>
          <a:lstStyle/>
          <a:p>
            <a:pPr marL="0" indent="0">
              <a:buNone/>
            </a:pPr>
            <a:r>
              <a:rPr lang="de-DE" dirty="0"/>
              <a:t>Wieso überhaupt kommentieren?</a:t>
            </a:r>
          </a:p>
        </p:txBody>
      </p:sp>
      <p:pic>
        <p:nvPicPr>
          <p:cNvPr id="5" name="Grafik 4">
            <a:extLst>
              <a:ext uri="{FF2B5EF4-FFF2-40B4-BE49-F238E27FC236}">
                <a16:creationId xmlns:a16="http://schemas.microsoft.com/office/drawing/2014/main" id="{8071D955-3561-4D6E-A756-0D1B568BC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872" y="2224821"/>
            <a:ext cx="4010518" cy="4469432"/>
          </a:xfrm>
          <a:prstGeom prst="rect">
            <a:avLst/>
          </a:prstGeom>
        </p:spPr>
      </p:pic>
      <p:pic>
        <p:nvPicPr>
          <p:cNvPr id="7" name="Grafik 6">
            <a:extLst>
              <a:ext uri="{FF2B5EF4-FFF2-40B4-BE49-F238E27FC236}">
                <a16:creationId xmlns:a16="http://schemas.microsoft.com/office/drawing/2014/main" id="{F96C3098-887F-4D6F-85A5-299CD76D6B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2390" y="2224821"/>
            <a:ext cx="5907716" cy="4469432"/>
          </a:xfrm>
          <a:prstGeom prst="rect">
            <a:avLst/>
          </a:prstGeom>
        </p:spPr>
      </p:pic>
    </p:spTree>
    <p:extLst>
      <p:ext uri="{BB962C8B-B14F-4D97-AF65-F5344CB8AC3E}">
        <p14:creationId xmlns:p14="http://schemas.microsoft.com/office/powerpoint/2010/main" val="20470731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380339-1895-4742-AD11-53690856047E}"/>
              </a:ext>
            </a:extLst>
          </p:cNvPr>
          <p:cNvSpPr>
            <a:spLocks noGrp="1"/>
          </p:cNvSpPr>
          <p:nvPr>
            <p:ph type="title"/>
          </p:nvPr>
        </p:nvSpPr>
        <p:spPr/>
        <p:txBody>
          <a:bodyPr/>
          <a:lstStyle/>
          <a:p>
            <a:r>
              <a:rPr lang="de-DE" dirty="0"/>
              <a:t>Style Guide &amp; Kommentare</a:t>
            </a:r>
          </a:p>
        </p:txBody>
      </p:sp>
      <p:sp>
        <p:nvSpPr>
          <p:cNvPr id="3" name="Inhaltsplatzhalter 2">
            <a:extLst>
              <a:ext uri="{FF2B5EF4-FFF2-40B4-BE49-F238E27FC236}">
                <a16:creationId xmlns:a16="http://schemas.microsoft.com/office/drawing/2014/main" id="{7487D2E3-154D-4E98-B573-C3CEB47480EB}"/>
              </a:ext>
            </a:extLst>
          </p:cNvPr>
          <p:cNvSpPr>
            <a:spLocks noGrp="1"/>
          </p:cNvSpPr>
          <p:nvPr>
            <p:ph idx="1"/>
          </p:nvPr>
        </p:nvSpPr>
        <p:spPr/>
        <p:txBody>
          <a:bodyPr/>
          <a:lstStyle/>
          <a:p>
            <a:pPr>
              <a:buFont typeface="Wingdings" panose="05000000000000000000" pitchFamily="2" charset="2"/>
              <a:buChar char="ü"/>
            </a:pPr>
            <a:r>
              <a:rPr lang="de-DE" dirty="0"/>
              <a:t>Keine X-beliebige Namen für Methoden, Klassen und Attribute</a:t>
            </a:r>
          </a:p>
          <a:p>
            <a:pPr>
              <a:buFont typeface="Wingdings" panose="05000000000000000000" pitchFamily="2" charset="2"/>
              <a:buChar char="ü"/>
            </a:pPr>
            <a:r>
              <a:rPr lang="de-DE" dirty="0"/>
              <a:t>Datentyp miteinbeziehen in Benennung</a:t>
            </a:r>
          </a:p>
          <a:p>
            <a:pPr>
              <a:buFont typeface="Wingdings" panose="05000000000000000000" pitchFamily="2" charset="2"/>
              <a:buChar char="ü"/>
            </a:pPr>
            <a:r>
              <a:rPr lang="de-DE" dirty="0"/>
              <a:t>Kommentieren! Kurz knapp und sinnvoll</a:t>
            </a:r>
          </a:p>
          <a:p>
            <a:pPr>
              <a:buFont typeface="Wingdings" panose="05000000000000000000" pitchFamily="2" charset="2"/>
              <a:buChar char="ü"/>
            </a:pPr>
            <a:r>
              <a:rPr lang="de-DE" dirty="0"/>
              <a:t>Formatierung! Benutzt am besten die Autoformatierung der IDE</a:t>
            </a:r>
          </a:p>
          <a:p>
            <a:pPr marL="274320" lvl="1" indent="0">
              <a:buNone/>
            </a:pPr>
            <a:r>
              <a:rPr lang="de-DE" dirty="0"/>
              <a:t>In </a:t>
            </a:r>
            <a:r>
              <a:rPr lang="de-DE" dirty="0" err="1"/>
              <a:t>Eclipse</a:t>
            </a:r>
            <a:r>
              <a:rPr lang="de-DE" dirty="0"/>
              <a:t> STRG + ↑ + F</a:t>
            </a:r>
          </a:p>
        </p:txBody>
      </p:sp>
      <p:sp>
        <p:nvSpPr>
          <p:cNvPr id="5" name="Textfeld 4">
            <a:extLst>
              <a:ext uri="{FF2B5EF4-FFF2-40B4-BE49-F238E27FC236}">
                <a16:creationId xmlns:a16="http://schemas.microsoft.com/office/drawing/2014/main" id="{C8CEC509-5C33-461C-AE90-7C3F67F995DF}"/>
              </a:ext>
            </a:extLst>
          </p:cNvPr>
          <p:cNvSpPr txBox="1"/>
          <p:nvPr/>
        </p:nvSpPr>
        <p:spPr>
          <a:xfrm>
            <a:off x="1305362" y="5226030"/>
            <a:ext cx="8595360" cy="954107"/>
          </a:xfrm>
          <a:prstGeom prst="rect">
            <a:avLst/>
          </a:prstGeom>
          <a:noFill/>
        </p:spPr>
        <p:txBody>
          <a:bodyPr wrap="square" rtlCol="0">
            <a:spAutoFit/>
          </a:bodyPr>
          <a:lstStyle/>
          <a:p>
            <a:r>
              <a:rPr lang="de-DE" sz="2800" b="1" dirty="0"/>
              <a:t>Es gibt Online eine Dokumentation!</a:t>
            </a:r>
          </a:p>
          <a:p>
            <a:r>
              <a:rPr lang="de-DE" sz="2800" b="1" dirty="0"/>
              <a:t>Java Style Guide. </a:t>
            </a:r>
          </a:p>
        </p:txBody>
      </p:sp>
    </p:spTree>
    <p:extLst>
      <p:ext uri="{BB962C8B-B14F-4D97-AF65-F5344CB8AC3E}">
        <p14:creationId xmlns:p14="http://schemas.microsoft.com/office/powerpoint/2010/main" val="8721873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128347-F321-4FCB-B5F6-0743DBA908A3}"/>
              </a:ext>
            </a:extLst>
          </p:cNvPr>
          <p:cNvSpPr>
            <a:spLocks noGrp="1"/>
          </p:cNvSpPr>
          <p:nvPr>
            <p:ph type="title"/>
          </p:nvPr>
        </p:nvSpPr>
        <p:spPr/>
        <p:txBody>
          <a:bodyPr/>
          <a:lstStyle/>
          <a:p>
            <a:r>
              <a:rPr lang="de-DE" dirty="0"/>
              <a:t>Dein erstes Programm!</a:t>
            </a:r>
          </a:p>
        </p:txBody>
      </p:sp>
      <p:sp>
        <p:nvSpPr>
          <p:cNvPr id="3" name="Inhaltsplatzhalter 2">
            <a:extLst>
              <a:ext uri="{FF2B5EF4-FFF2-40B4-BE49-F238E27FC236}">
                <a16:creationId xmlns:a16="http://schemas.microsoft.com/office/drawing/2014/main" id="{B2B42076-23CB-4427-8D99-A5F7A20471EB}"/>
              </a:ext>
            </a:extLst>
          </p:cNvPr>
          <p:cNvSpPr>
            <a:spLocks noGrp="1"/>
          </p:cNvSpPr>
          <p:nvPr>
            <p:ph idx="1"/>
          </p:nvPr>
        </p:nvSpPr>
        <p:spPr/>
        <p:txBody>
          <a:bodyPr/>
          <a:lstStyle/>
          <a:p>
            <a:pPr marL="0" indent="0">
              <a:buNone/>
            </a:pPr>
            <a:r>
              <a:rPr lang="de-DE" dirty="0"/>
              <a:t>Schreibe ein Programm das zwei Zahlen Zusammen Addiert und die Lösung auf die Konsole ausgibt.</a:t>
            </a:r>
          </a:p>
          <a:p>
            <a:pPr marL="0" indent="0">
              <a:buNone/>
            </a:pPr>
            <a:r>
              <a:rPr lang="de-DE" dirty="0"/>
              <a:t>Hilfe:	</a:t>
            </a:r>
          </a:p>
          <a:p>
            <a:pPr lvl="2"/>
            <a:r>
              <a:rPr lang="de-DE" dirty="0" err="1"/>
              <a:t>System.out.println</a:t>
            </a:r>
            <a:r>
              <a:rPr lang="de-DE" dirty="0"/>
              <a:t>(„String s“);	gibt einen String in der Konsole aus</a:t>
            </a:r>
          </a:p>
          <a:p>
            <a:pPr lvl="2"/>
            <a:r>
              <a:rPr lang="de-DE" dirty="0" err="1"/>
              <a:t>System.out.println</a:t>
            </a:r>
            <a:r>
              <a:rPr lang="de-DE" dirty="0"/>
              <a:t>(Zahl X); 	gibt eine Zahl in der Konsole </a:t>
            </a:r>
            <a:r>
              <a:rPr lang="de-DE" dirty="0" err="1"/>
              <a:t>auus</a:t>
            </a:r>
            <a:endParaRPr lang="de-DE" dirty="0"/>
          </a:p>
        </p:txBody>
      </p:sp>
    </p:spTree>
    <p:extLst>
      <p:ext uri="{BB962C8B-B14F-4D97-AF65-F5344CB8AC3E}">
        <p14:creationId xmlns:p14="http://schemas.microsoft.com/office/powerpoint/2010/main" val="394996668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0</TotalTime>
  <Words>1149</Words>
  <Application>Microsoft Office PowerPoint</Application>
  <PresentationFormat>Breitbild</PresentationFormat>
  <Paragraphs>276</Paragraphs>
  <Slides>46</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46</vt:i4>
      </vt:variant>
    </vt:vector>
  </HeadingPairs>
  <TitlesOfParts>
    <vt:vector size="53" baseType="lpstr">
      <vt:lpstr>Arial</vt:lpstr>
      <vt:lpstr>Century Gothic</vt:lpstr>
      <vt:lpstr>Courier New</vt:lpstr>
      <vt:lpstr>Symbol</vt:lpstr>
      <vt:lpstr>Wingdings</vt:lpstr>
      <vt:lpstr>Wingdings 3</vt:lpstr>
      <vt:lpstr>Ion</vt:lpstr>
      <vt:lpstr>Crash-Kurs Java </vt:lpstr>
      <vt:lpstr>Vorwort</vt:lpstr>
      <vt:lpstr>Chapter 1</vt:lpstr>
      <vt:lpstr>Was ist Java</vt:lpstr>
      <vt:lpstr>Java Code</vt:lpstr>
      <vt:lpstr>Datentypen</vt:lpstr>
      <vt:lpstr>Style Guide &amp; Kommentare</vt:lpstr>
      <vt:lpstr>Style Guide &amp; Kommentare</vt:lpstr>
      <vt:lpstr>Dein erstes Programm!</vt:lpstr>
      <vt:lpstr>Einlesen von Inputs</vt:lpstr>
      <vt:lpstr>Einlesen von Inputs</vt:lpstr>
      <vt:lpstr>Exception</vt:lpstr>
      <vt:lpstr>Exception</vt:lpstr>
      <vt:lpstr>Exception</vt:lpstr>
      <vt:lpstr>Verzweigung / Cases</vt:lpstr>
      <vt:lpstr>Verzweigung / Cases</vt:lpstr>
      <vt:lpstr>Verzweigung / Cases</vt:lpstr>
      <vt:lpstr>Übungszeit</vt:lpstr>
      <vt:lpstr>Schleifen</vt:lpstr>
      <vt:lpstr>Schleifen Übung</vt:lpstr>
      <vt:lpstr>Schleifen </vt:lpstr>
      <vt:lpstr>Schleifen</vt:lpstr>
      <vt:lpstr>Rekursion</vt:lpstr>
      <vt:lpstr>Rekursion</vt:lpstr>
      <vt:lpstr>Ende von Chapter 1</vt:lpstr>
      <vt:lpstr>Chapter 1</vt:lpstr>
      <vt:lpstr>Klassen</vt:lpstr>
      <vt:lpstr>Klassen</vt:lpstr>
      <vt:lpstr>Datenkapselung</vt:lpstr>
      <vt:lpstr>Übung</vt:lpstr>
      <vt:lpstr>Listen</vt:lpstr>
      <vt:lpstr>ArrayList</vt:lpstr>
      <vt:lpstr>HashMap</vt:lpstr>
      <vt:lpstr>Streams</vt:lpstr>
      <vt:lpstr>File Writer</vt:lpstr>
      <vt:lpstr>File Writer</vt:lpstr>
      <vt:lpstr>File Reader</vt:lpstr>
      <vt:lpstr>Streams</vt:lpstr>
      <vt:lpstr>Lambda Expressions</vt:lpstr>
      <vt:lpstr>Lambda Expressions</vt:lpstr>
      <vt:lpstr>JDBC</vt:lpstr>
      <vt:lpstr>JDBC</vt:lpstr>
      <vt:lpstr>JDBC</vt:lpstr>
      <vt:lpstr>Ende von Chapter 2</vt:lpstr>
      <vt:lpstr>Chapter 2 </vt:lpstr>
      <vt:lpstr>FRAGEN?!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Crash-Kurs Java</dc:title>
  <dc:creator>Armin Lezic</dc:creator>
  <cp:lastModifiedBy>Armin Lezic</cp:lastModifiedBy>
  <cp:revision>12</cp:revision>
  <dcterms:created xsi:type="dcterms:W3CDTF">2019-02-27T00:30:26Z</dcterms:created>
  <dcterms:modified xsi:type="dcterms:W3CDTF">2019-05-19T17:20:09Z</dcterms:modified>
</cp:coreProperties>
</file>